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E7E0"/>
    <a:srgbClr val="5AD6CA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>
        <p:scale>
          <a:sx n="81" d="100"/>
          <a:sy n="81" d="100"/>
        </p:scale>
        <p:origin x="-78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07B-E404-4F1A-8CEA-4402A9F51D59}" type="datetimeFigureOut">
              <a:rPr lang="sr-Cyrl-BA" smtClean="0"/>
              <a:t>25.5.2020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1D4F-1AA3-4F00-928E-1AA7F7F109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15239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07B-E404-4F1A-8CEA-4402A9F51D59}" type="datetimeFigureOut">
              <a:rPr lang="sr-Cyrl-BA" smtClean="0"/>
              <a:t>25.5.2020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1D4F-1AA3-4F00-928E-1AA7F7F109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58083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07B-E404-4F1A-8CEA-4402A9F51D59}" type="datetimeFigureOut">
              <a:rPr lang="sr-Cyrl-BA" smtClean="0"/>
              <a:t>25.5.2020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1D4F-1AA3-4F00-928E-1AA7F7F109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1719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07B-E404-4F1A-8CEA-4402A9F51D59}" type="datetimeFigureOut">
              <a:rPr lang="sr-Cyrl-BA" smtClean="0"/>
              <a:t>25.5.2020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1D4F-1AA3-4F00-928E-1AA7F7F109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22742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07B-E404-4F1A-8CEA-4402A9F51D59}" type="datetimeFigureOut">
              <a:rPr lang="sr-Cyrl-BA" smtClean="0"/>
              <a:t>25.5.2020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1D4F-1AA3-4F00-928E-1AA7F7F109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7672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07B-E404-4F1A-8CEA-4402A9F51D59}" type="datetimeFigureOut">
              <a:rPr lang="sr-Cyrl-BA" smtClean="0"/>
              <a:t>25.5.2020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1D4F-1AA3-4F00-928E-1AA7F7F109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50275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07B-E404-4F1A-8CEA-4402A9F51D59}" type="datetimeFigureOut">
              <a:rPr lang="sr-Cyrl-BA" smtClean="0"/>
              <a:t>25.5.2020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1D4F-1AA3-4F00-928E-1AA7F7F109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481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07B-E404-4F1A-8CEA-4402A9F51D59}" type="datetimeFigureOut">
              <a:rPr lang="sr-Cyrl-BA" smtClean="0"/>
              <a:t>25.5.2020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1D4F-1AA3-4F00-928E-1AA7F7F109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6857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07B-E404-4F1A-8CEA-4402A9F51D59}" type="datetimeFigureOut">
              <a:rPr lang="sr-Cyrl-BA" smtClean="0"/>
              <a:t>25.5.2020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1D4F-1AA3-4F00-928E-1AA7F7F109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73032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07B-E404-4F1A-8CEA-4402A9F51D59}" type="datetimeFigureOut">
              <a:rPr lang="sr-Cyrl-BA" smtClean="0"/>
              <a:t>25.5.2020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1D4F-1AA3-4F00-928E-1AA7F7F109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07777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207B-E404-4F1A-8CEA-4402A9F51D59}" type="datetimeFigureOut">
              <a:rPr lang="sr-Cyrl-BA" smtClean="0"/>
              <a:t>25.5.2020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1D4F-1AA3-4F00-928E-1AA7F7F109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90332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0207B-E404-4F1A-8CEA-4402A9F51D59}" type="datetimeFigureOut">
              <a:rPr lang="sr-Cyrl-BA" smtClean="0"/>
              <a:t>25.5.2020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81D4F-1AA3-4F00-928E-1AA7F7F109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33753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2281" y="914401"/>
            <a:ext cx="4174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600" dirty="0" smtClean="0">
                <a:solidFill>
                  <a:schemeClr val="bg1"/>
                </a:solidFill>
              </a:rPr>
              <a:t>Познавање друштва</a:t>
            </a:r>
            <a:endParaRPr lang="sr-Cyrl-BA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6067" y="2524259"/>
            <a:ext cx="10341934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400" b="1" dirty="0" smtClean="0">
                <a:solidFill>
                  <a:schemeClr val="bg1"/>
                </a:solidFill>
              </a:rPr>
              <a:t>Република Српска и Босна и Херцеговина</a:t>
            </a:r>
          </a:p>
          <a:p>
            <a:endParaRPr lang="sr-Cyrl-BA" sz="3600" dirty="0">
              <a:solidFill>
                <a:schemeClr val="bg1"/>
              </a:solidFill>
            </a:endParaRPr>
          </a:p>
          <a:p>
            <a:r>
              <a:rPr lang="sr-Cyrl-BA" sz="3600" dirty="0" smtClean="0">
                <a:solidFill>
                  <a:schemeClr val="bg1"/>
                </a:solidFill>
              </a:rPr>
              <a:t>                               - понављање -</a:t>
            </a:r>
            <a:endParaRPr lang="sr-Cyrl-B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0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tatic6.ekupi.eu/ekupime/5496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78" b="8747"/>
          <a:stretch/>
        </p:blipFill>
        <p:spPr bwMode="auto">
          <a:xfrm>
            <a:off x="522875" y="0"/>
            <a:ext cx="110517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12070" y="5975796"/>
            <a:ext cx="2873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b="1" dirty="0" smtClean="0"/>
              <a:t>КАРТА СВИЈЕТА</a:t>
            </a:r>
            <a:endParaRPr lang="sr-Cyrl-BA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522876" y="5782614"/>
            <a:ext cx="404404" cy="9787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53212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ARTE BOSNE I HERCEGOV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144" y="-21220"/>
            <a:ext cx="8804856" cy="687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7628" y="1532588"/>
            <a:ext cx="4216344" cy="1077218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Босна и Херцеговина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     на карти Европе</a:t>
            </a: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9375820" y="5331854"/>
            <a:ext cx="141667" cy="115908"/>
          </a:xfrm>
          <a:custGeom>
            <a:avLst/>
            <a:gdLst>
              <a:gd name="connsiteX0" fmla="*/ 0 w 154821"/>
              <a:gd name="connsiteY0" fmla="*/ 0 h 167425"/>
              <a:gd name="connsiteX1" fmla="*/ 64395 w 154821"/>
              <a:gd name="connsiteY1" fmla="*/ 38636 h 167425"/>
              <a:gd name="connsiteX2" fmla="*/ 103031 w 154821"/>
              <a:gd name="connsiteY2" fmla="*/ 51515 h 167425"/>
              <a:gd name="connsiteX3" fmla="*/ 154547 w 154821"/>
              <a:gd name="connsiteY3" fmla="*/ 167425 h 16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821" h="167425">
                <a:moveTo>
                  <a:pt x="0" y="0"/>
                </a:moveTo>
                <a:cubicBezTo>
                  <a:pt x="21465" y="12879"/>
                  <a:pt x="42006" y="27441"/>
                  <a:pt x="64395" y="38636"/>
                </a:cubicBezTo>
                <a:cubicBezTo>
                  <a:pt x="76537" y="44707"/>
                  <a:pt x="93432" y="41916"/>
                  <a:pt x="103031" y="51515"/>
                </a:cubicBezTo>
                <a:cubicBezTo>
                  <a:pt x="161691" y="110175"/>
                  <a:pt x="154547" y="110033"/>
                  <a:pt x="154547" y="167425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17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apa-Jugoslavije.jpg | ATV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736" y="0"/>
            <a:ext cx="11319597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6201" y="5280338"/>
            <a:ext cx="3991798" cy="1077218"/>
          </a:xfrm>
          <a:prstGeom prst="rect">
            <a:avLst/>
          </a:prstGeom>
          <a:solidFill>
            <a:srgbClr val="003300"/>
          </a:solidFill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Положај БиХ у односу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   на сусједне земље</a:t>
            </a:r>
            <a:endParaRPr lang="sr-Cyrl-BA" sz="3200" dirty="0">
              <a:solidFill>
                <a:schemeClr val="bg1"/>
              </a:solidFill>
            </a:endParaRPr>
          </a:p>
        </p:txBody>
      </p:sp>
      <p:pic>
        <p:nvPicPr>
          <p:cNvPr id="11" name="Picture 6" descr="Датотека:Map Bih entities cyr.png — Vikipedija, slobodna encikloped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923" y="1711570"/>
            <a:ext cx="3996000" cy="404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17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Датотека:Map Bih entities cyr.png — Vikipedija, slobodna enciklopedij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217" y="12135"/>
            <a:ext cx="8692096" cy="6858000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8953" y="5228821"/>
            <a:ext cx="4284571" cy="1077218"/>
          </a:xfrm>
          <a:prstGeom prst="rect">
            <a:avLst/>
          </a:prstGeom>
          <a:solidFill>
            <a:srgbClr val="003300"/>
          </a:solidFill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  Босна и Херцеговина,</a:t>
            </a:r>
          </a:p>
          <a:p>
            <a:r>
              <a:rPr lang="sr-Cyrl-BA" sz="3200" dirty="0">
                <a:solidFill>
                  <a:schemeClr val="bg1"/>
                </a:solidFill>
              </a:rPr>
              <a:t>д</a:t>
            </a:r>
            <a:r>
              <a:rPr lang="sr-Cyrl-BA" sz="3200" dirty="0" smtClean="0">
                <a:solidFill>
                  <a:schemeClr val="bg1"/>
                </a:solidFill>
              </a:rPr>
              <a:t>ржава са два ентитета</a:t>
            </a: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103997" y="1263285"/>
            <a:ext cx="144000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8" name="Oval 7"/>
          <p:cNvSpPr/>
          <p:nvPr/>
        </p:nvSpPr>
        <p:spPr>
          <a:xfrm>
            <a:off x="7799404" y="3464581"/>
            <a:ext cx="144000" cy="14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64856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11392" y="236518"/>
            <a:ext cx="3397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Државни симболи</a:t>
            </a:r>
            <a:endParaRPr lang="sr-Cyrl-BA" sz="3200" dirty="0">
              <a:solidFill>
                <a:schemeClr val="bg1"/>
              </a:solidFill>
            </a:endParaRPr>
          </a:p>
        </p:txBody>
      </p:sp>
      <p:pic>
        <p:nvPicPr>
          <p:cNvPr id="2050" name="Picture 2" descr="upload.wikimedia.org/wikipedia/commons/thumb/e/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507" y="1114604"/>
            <a:ext cx="3322749" cy="183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oat of arms of Bosnia and Herzegovina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952" y="3757959"/>
            <a:ext cx="2160334" cy="246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Flag of the Republika Srpska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17" y="1114605"/>
            <a:ext cx="3634427" cy="18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Seal of the Republika Srpska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037" y="3655887"/>
            <a:ext cx="2790394" cy="279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73831" y="2944291"/>
            <a:ext cx="2226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</a:rPr>
              <a:t>з</a:t>
            </a:r>
            <a:r>
              <a:rPr lang="sr-Cyrl-BA" sz="3200" dirty="0" smtClean="0">
                <a:solidFill>
                  <a:schemeClr val="bg1"/>
                </a:solidFill>
              </a:rPr>
              <a:t>астава БиХ</a:t>
            </a: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373" y="5950551"/>
            <a:ext cx="1510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</a:rPr>
              <a:t>г</a:t>
            </a:r>
            <a:r>
              <a:rPr lang="sr-Cyrl-BA" sz="3200" dirty="0" smtClean="0">
                <a:solidFill>
                  <a:schemeClr val="bg1"/>
                </a:solidFill>
              </a:rPr>
              <a:t>рб БиХ</a:t>
            </a: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61389" y="2934017"/>
            <a:ext cx="2002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</a:rPr>
              <a:t>з</a:t>
            </a:r>
            <a:r>
              <a:rPr lang="sr-Cyrl-BA" sz="3200" dirty="0" smtClean="0">
                <a:solidFill>
                  <a:schemeClr val="bg1"/>
                </a:solidFill>
              </a:rPr>
              <a:t>астава РС</a:t>
            </a: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4507" y="5950551"/>
            <a:ext cx="2082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</a:rPr>
              <a:t>а</a:t>
            </a:r>
            <a:r>
              <a:rPr lang="sr-Cyrl-BA" sz="3200" dirty="0" smtClean="0">
                <a:solidFill>
                  <a:schemeClr val="bg1"/>
                </a:solidFill>
              </a:rPr>
              <a:t>мблем РС</a:t>
            </a: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1073" y="4404575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химна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17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49</Words>
  <Application>Microsoft Office PowerPoint</Application>
  <PresentationFormat>Custom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</dc:creator>
  <cp:lastModifiedBy>User</cp:lastModifiedBy>
  <cp:revision>37</cp:revision>
  <dcterms:created xsi:type="dcterms:W3CDTF">2020-05-21T17:49:56Z</dcterms:created>
  <dcterms:modified xsi:type="dcterms:W3CDTF">2020-05-25T19:40:04Z</dcterms:modified>
</cp:coreProperties>
</file>