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4" r:id="rId4"/>
    <p:sldId id="265" r:id="rId5"/>
    <p:sldId id="260" r:id="rId6"/>
    <p:sldId id="266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908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323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68743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0593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8880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679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73394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4784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9053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92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8788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9523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444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1101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6242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216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0007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A0FC18-A390-408A-856D-D59206C2BF4D}" type="datetimeFigureOut">
              <a:rPr lang="sr-Latn-BA" smtClean="0"/>
              <a:pPr/>
              <a:t>1.6.2020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AE1F-A911-4B64-BBDF-76496BBBCDC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65515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kids.co.nz/sciencefacts/animals/koala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kids.co.nz/sciencefacts/animals/kangaroo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D6C6D5-3FA6-488C-89A1-31F470D8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563" y="510602"/>
            <a:ext cx="9144000" cy="113607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7200" b="1" dirty="0"/>
              <a:t> REVISION</a:t>
            </a:r>
            <a:endParaRPr lang="sr-Latn-BA" sz="7200" b="1" dirty="0"/>
          </a:p>
        </p:txBody>
      </p:sp>
      <p:pic>
        <p:nvPicPr>
          <p:cNvPr id="4" name="Picture 2" descr="Birthday Number Seven | -Party Products | Lush Fresh Handmade ...">
            <a:extLst>
              <a:ext uri="{FF2B5EF4-FFF2-40B4-BE49-F238E27FC236}">
                <a16:creationId xmlns:a16="http://schemas.microsoft.com/office/drawing/2014/main" xmlns="" id="{A24E7050-D198-45E2-B414-A4C0F28A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982" y="2166151"/>
            <a:ext cx="4540928" cy="45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1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5B5087-2753-4B00-B5A8-0384BDEB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63" y="161255"/>
            <a:ext cx="9404723" cy="1224189"/>
          </a:xfrm>
        </p:spPr>
        <p:txBody>
          <a:bodyPr/>
          <a:lstStyle/>
          <a:p>
            <a:pPr algn="ctr"/>
            <a:r>
              <a:rPr lang="sr-Latn-RS" sz="4000" b="1" dirty="0"/>
              <a:t>CHOOSE AND WRITE DOWN THE CORRECT ANSWER</a:t>
            </a:r>
            <a:br>
              <a:rPr lang="sr-Latn-RS" sz="4000" b="1" dirty="0"/>
            </a:br>
            <a:endParaRPr lang="sr-Latn-BA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0272B3-CB48-4C68-B0AD-B00C7AB6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843" y="1496287"/>
            <a:ext cx="9667785" cy="5361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sz="2400" b="1" dirty="0"/>
          </a:p>
          <a:p>
            <a:pPr marL="0" indent="0">
              <a:buNone/>
            </a:pPr>
            <a:r>
              <a:rPr lang="sr-Latn-RS" sz="2400" dirty="0"/>
              <a:t>1.    Ronaldo </a:t>
            </a:r>
            <a:r>
              <a:rPr lang="sr-Latn-RS" sz="2400" dirty="0" err="1"/>
              <a:t>usually</a:t>
            </a:r>
            <a:r>
              <a:rPr lang="sr-Latn-RS" sz="2400" dirty="0"/>
              <a:t> _______ </a:t>
            </a:r>
            <a:r>
              <a:rPr lang="sr-Latn-RS" sz="2400" dirty="0" err="1"/>
              <a:t>football</a:t>
            </a:r>
            <a:r>
              <a:rPr lang="sr-Latn-RS" sz="2400" dirty="0"/>
              <a:t> </a:t>
            </a:r>
            <a:r>
              <a:rPr lang="sr-Latn-RS" sz="2400" dirty="0" err="1"/>
              <a:t>with</a:t>
            </a:r>
            <a:r>
              <a:rPr lang="sr-Latn-RS" sz="2400" dirty="0"/>
              <a:t> </a:t>
            </a:r>
            <a:r>
              <a:rPr lang="sr-Latn-RS" sz="2400" dirty="0" err="1"/>
              <a:t>his</a:t>
            </a:r>
            <a:r>
              <a:rPr lang="sr-Latn-RS" sz="2400" dirty="0"/>
              <a:t> </a:t>
            </a:r>
            <a:r>
              <a:rPr lang="sr-Latn-RS" sz="2400" dirty="0" err="1"/>
              <a:t>brother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 err="1"/>
              <a:t>play</a:t>
            </a:r>
            <a:r>
              <a:rPr lang="sr-Latn-RS" sz="2400" b="1" dirty="0"/>
              <a:t>              b) </a:t>
            </a:r>
            <a:r>
              <a:rPr lang="sr-Latn-RS" sz="2400" b="1" dirty="0" err="1"/>
              <a:t>plays</a:t>
            </a:r>
            <a:r>
              <a:rPr lang="sr-Latn-RS" sz="2400" b="1" dirty="0"/>
              <a:t>               c) is </a:t>
            </a:r>
            <a:r>
              <a:rPr lang="sr-Latn-RS" sz="2400" b="1" dirty="0" err="1"/>
              <a:t>playing</a:t>
            </a:r>
            <a:endParaRPr lang="sr-Latn-RS" sz="2400" b="1" dirty="0"/>
          </a:p>
          <a:p>
            <a:pPr marL="0" indent="0">
              <a:buNone/>
            </a:pPr>
            <a:endParaRPr lang="sr-Latn-RS" sz="2400" b="1" dirty="0"/>
          </a:p>
          <a:p>
            <a:pPr marL="0" indent="0">
              <a:buNone/>
            </a:pPr>
            <a:r>
              <a:rPr lang="sr-Latn-RS" sz="2400" dirty="0"/>
              <a:t>2.    </a:t>
            </a:r>
            <a:r>
              <a:rPr lang="sr-Latn-RS" sz="2400" dirty="0" err="1"/>
              <a:t>What</a:t>
            </a:r>
            <a:r>
              <a:rPr lang="sr-Latn-RS" sz="2400" dirty="0"/>
              <a:t> ______ </a:t>
            </a:r>
            <a:r>
              <a:rPr lang="sr-Latn-RS" sz="2400" dirty="0" err="1"/>
              <a:t>you</a:t>
            </a:r>
            <a:r>
              <a:rPr lang="sr-Latn-RS" sz="2400" dirty="0"/>
              <a:t> ________ </a:t>
            </a:r>
            <a:r>
              <a:rPr lang="sr-Latn-RS" sz="2400" dirty="0" err="1"/>
              <a:t>this</a:t>
            </a:r>
            <a:r>
              <a:rPr lang="sr-Latn-RS" sz="2400" dirty="0"/>
              <a:t> </a:t>
            </a:r>
            <a:r>
              <a:rPr lang="sr-Latn-RS" sz="2400" dirty="0" err="1"/>
              <a:t>weekend</a:t>
            </a:r>
            <a:r>
              <a:rPr lang="sr-Latn-RS" sz="2400" dirty="0"/>
              <a:t> ?</a:t>
            </a:r>
          </a:p>
          <a:p>
            <a:pPr marL="0" indent="0">
              <a:buNone/>
            </a:pPr>
            <a:r>
              <a:rPr lang="sr-Latn-RS" sz="2400" dirty="0"/>
              <a:t>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/>
              <a:t>are </a:t>
            </a:r>
            <a:r>
              <a:rPr lang="sr-Latn-RS" sz="2400" b="1" dirty="0" err="1"/>
              <a:t>doing</a:t>
            </a:r>
            <a:r>
              <a:rPr lang="sr-Latn-RS" sz="2400" b="1" dirty="0"/>
              <a:t>           b) is </a:t>
            </a:r>
            <a:r>
              <a:rPr lang="sr-Latn-RS" sz="2400" b="1" dirty="0" err="1"/>
              <a:t>doing</a:t>
            </a:r>
            <a:r>
              <a:rPr lang="sr-Latn-RS" sz="2400" b="1" dirty="0"/>
              <a:t>           c) do </a:t>
            </a:r>
            <a:r>
              <a:rPr lang="sr-Latn-RS" sz="2400" b="1" dirty="0" err="1"/>
              <a:t>you</a:t>
            </a:r>
            <a:r>
              <a:rPr lang="sr-Latn-RS" sz="2400" b="1" dirty="0"/>
              <a:t> do</a:t>
            </a:r>
            <a:r>
              <a:rPr lang="sr-Latn-RS" sz="2400" dirty="0"/>
              <a:t>					</a:t>
            </a:r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3.    </a:t>
            </a:r>
            <a:r>
              <a:rPr lang="sr-Latn-RS" sz="2400" dirty="0" err="1"/>
              <a:t>We</a:t>
            </a:r>
            <a:r>
              <a:rPr lang="sr-Latn-RS" sz="2400" dirty="0"/>
              <a:t> ______ to </a:t>
            </a:r>
            <a:r>
              <a:rPr lang="sr-Latn-RS" sz="2400" dirty="0" err="1"/>
              <a:t>the</a:t>
            </a:r>
            <a:r>
              <a:rPr lang="sr-Latn-RS" sz="2400" dirty="0"/>
              <a:t> USA in 2018 </a:t>
            </a:r>
            <a:r>
              <a:rPr lang="sr-Latn-RS" sz="2400" dirty="0" err="1"/>
              <a:t>and</a:t>
            </a:r>
            <a:r>
              <a:rPr lang="sr-Latn-RS" sz="2400" dirty="0"/>
              <a:t> </a:t>
            </a:r>
            <a:r>
              <a:rPr lang="sr-Latn-RS" sz="2400" dirty="0" err="1"/>
              <a:t>we</a:t>
            </a:r>
            <a:r>
              <a:rPr lang="sr-Latn-RS" sz="2400" dirty="0"/>
              <a:t> </a:t>
            </a:r>
            <a:r>
              <a:rPr lang="sr-Latn-RS" sz="2400" dirty="0" err="1"/>
              <a:t>liked</a:t>
            </a:r>
            <a:r>
              <a:rPr lang="sr-Latn-RS" sz="2400" dirty="0"/>
              <a:t> </a:t>
            </a:r>
            <a:r>
              <a:rPr lang="sr-Latn-RS" sz="2400" dirty="0" err="1"/>
              <a:t>it</a:t>
            </a:r>
            <a:r>
              <a:rPr lang="sr-Latn-RS" sz="2400" dirty="0"/>
              <a:t> </a:t>
            </a:r>
            <a:r>
              <a:rPr lang="sr-Latn-RS" sz="2400" dirty="0" err="1"/>
              <a:t>very</a:t>
            </a:r>
            <a:r>
              <a:rPr lang="sr-Latn-RS" sz="2400" dirty="0"/>
              <a:t> </a:t>
            </a:r>
            <a:r>
              <a:rPr lang="sr-Latn-RS" sz="2400" dirty="0" err="1"/>
              <a:t>much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b="1" dirty="0"/>
              <a:t>       a)</a:t>
            </a:r>
            <a:r>
              <a:rPr lang="sr-Latn-RS" sz="2400" dirty="0"/>
              <a:t> </a:t>
            </a:r>
            <a:r>
              <a:rPr lang="sr-Latn-RS" sz="2400" b="1" dirty="0"/>
              <a:t>go           b) </a:t>
            </a:r>
            <a:r>
              <a:rPr lang="sr-Latn-RS" sz="2400" b="1" dirty="0" err="1"/>
              <a:t>did</a:t>
            </a:r>
            <a:r>
              <a:rPr lang="sr-Latn-RS" sz="2400" b="1" dirty="0"/>
              <a:t> go           c) </a:t>
            </a:r>
            <a:r>
              <a:rPr lang="sr-Latn-RS" sz="2400" b="1" dirty="0" err="1"/>
              <a:t>went</a:t>
            </a:r>
            <a:endParaRPr lang="sr-Latn-RS" sz="2400" b="1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4.    </a:t>
            </a:r>
            <a:r>
              <a:rPr lang="sr-Latn-RS" sz="2400" dirty="0" err="1"/>
              <a:t>When</a:t>
            </a:r>
            <a:r>
              <a:rPr lang="sr-Latn-RS" sz="2400" dirty="0"/>
              <a:t> ______ </a:t>
            </a:r>
            <a:r>
              <a:rPr lang="sr-Latn-RS" sz="2400" dirty="0" err="1"/>
              <a:t>she</a:t>
            </a:r>
            <a:r>
              <a:rPr lang="sr-Latn-RS" sz="2400" dirty="0"/>
              <a:t> _________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faculty</a:t>
            </a:r>
            <a:r>
              <a:rPr lang="sr-Latn-RS" sz="2400" dirty="0"/>
              <a:t> ?</a:t>
            </a:r>
          </a:p>
          <a:p>
            <a:pPr marL="0" indent="0">
              <a:buNone/>
            </a:pPr>
            <a:r>
              <a:rPr lang="sr-Latn-RS" sz="2400" dirty="0"/>
              <a:t>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 err="1"/>
              <a:t>did</a:t>
            </a:r>
            <a:r>
              <a:rPr lang="sr-Latn-RS" sz="2400" b="1" dirty="0"/>
              <a:t> </a:t>
            </a:r>
            <a:r>
              <a:rPr lang="sr-Latn-RS" sz="2400" b="1" dirty="0" err="1"/>
              <a:t>she</a:t>
            </a:r>
            <a:r>
              <a:rPr lang="sr-Latn-RS" sz="2400" b="1" dirty="0"/>
              <a:t> </a:t>
            </a:r>
            <a:r>
              <a:rPr lang="sr-Latn-RS" sz="2400" b="1" dirty="0" err="1"/>
              <a:t>finish</a:t>
            </a:r>
            <a:r>
              <a:rPr lang="sr-Latn-RS" sz="2400" b="1" dirty="0"/>
              <a:t>           b) </a:t>
            </a:r>
            <a:r>
              <a:rPr lang="sr-Latn-RS" sz="2400" b="1" dirty="0" err="1"/>
              <a:t>was</a:t>
            </a:r>
            <a:r>
              <a:rPr lang="sr-Latn-RS" sz="2400" b="1" dirty="0"/>
              <a:t> </a:t>
            </a:r>
            <a:r>
              <a:rPr lang="sr-Latn-RS" sz="2400" b="1" dirty="0" err="1"/>
              <a:t>she</a:t>
            </a:r>
            <a:r>
              <a:rPr lang="sr-Latn-RS" sz="2400" b="1" dirty="0"/>
              <a:t> </a:t>
            </a:r>
            <a:r>
              <a:rPr lang="sr-Latn-RS" sz="2400" b="1" dirty="0" err="1"/>
              <a:t>finish</a:t>
            </a:r>
            <a:r>
              <a:rPr lang="sr-Latn-RS" sz="2400" b="1" dirty="0"/>
              <a:t>           c) </a:t>
            </a:r>
            <a:r>
              <a:rPr lang="sr-Latn-RS" sz="2400" b="1" dirty="0" err="1"/>
              <a:t>did</a:t>
            </a:r>
            <a:r>
              <a:rPr lang="sr-Latn-RS" sz="2400" b="1" dirty="0"/>
              <a:t> </a:t>
            </a:r>
            <a:r>
              <a:rPr lang="sr-Latn-RS" sz="2400" b="1" dirty="0" err="1"/>
              <a:t>she</a:t>
            </a:r>
            <a:r>
              <a:rPr lang="sr-Latn-RS" sz="2400" b="1" dirty="0"/>
              <a:t> </a:t>
            </a:r>
            <a:r>
              <a:rPr lang="sr-Latn-RS" sz="2400" b="1" dirty="0" err="1"/>
              <a:t>finished</a:t>
            </a:r>
            <a:r>
              <a:rPr lang="sr-Latn-RS" sz="2400" b="1" dirty="0"/>
              <a:t> </a:t>
            </a:r>
            <a:r>
              <a:rPr lang="sr-Latn-RS" sz="2400" dirty="0"/>
              <a:t>					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26F86E1-F8AD-4BD9-85D3-FF70754E7289}"/>
              </a:ext>
            </a:extLst>
          </p:cNvPr>
          <p:cNvSpPr txBox="1">
            <a:spLocks/>
          </p:cNvSpPr>
          <p:nvPr/>
        </p:nvSpPr>
        <p:spPr>
          <a:xfrm>
            <a:off x="9774316" y="1496287"/>
            <a:ext cx="2237171" cy="5250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sr-Latn-RS" sz="2400" b="1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3E9DA911-DC5A-4D16-B0F6-668EDC69FC50}"/>
              </a:ext>
            </a:extLst>
          </p:cNvPr>
          <p:cNvSpPr/>
          <p:nvPr/>
        </p:nvSpPr>
        <p:spPr>
          <a:xfrm>
            <a:off x="3985850" y="1738795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plays</a:t>
            </a:r>
            <a:endParaRPr lang="sr-Latn-BA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24EBACF-6304-4794-956E-8C9953A475F3}"/>
              </a:ext>
            </a:extLst>
          </p:cNvPr>
          <p:cNvSpPr/>
          <p:nvPr/>
        </p:nvSpPr>
        <p:spPr>
          <a:xfrm>
            <a:off x="2665344" y="2885946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are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946783C8-28B2-4A20-9913-C4F5E361E887}"/>
              </a:ext>
            </a:extLst>
          </p:cNvPr>
          <p:cNvSpPr/>
          <p:nvPr/>
        </p:nvSpPr>
        <p:spPr>
          <a:xfrm>
            <a:off x="4164449" y="288594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doing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3A32427F-8763-4901-8F27-7398F40B496B}"/>
              </a:ext>
            </a:extLst>
          </p:cNvPr>
          <p:cNvSpPr/>
          <p:nvPr/>
        </p:nvSpPr>
        <p:spPr>
          <a:xfrm>
            <a:off x="2292162" y="4121722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went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BFFEA10D-4FCE-4099-9D50-A092E8D64F24}"/>
              </a:ext>
            </a:extLst>
          </p:cNvPr>
          <p:cNvSpPr/>
          <p:nvPr/>
        </p:nvSpPr>
        <p:spPr>
          <a:xfrm>
            <a:off x="2711950" y="5282201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did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2BA4D1E6-AF62-40EB-824F-A34B846DC288}"/>
              </a:ext>
            </a:extLst>
          </p:cNvPr>
          <p:cNvSpPr/>
          <p:nvPr/>
        </p:nvSpPr>
        <p:spPr>
          <a:xfrm>
            <a:off x="4289484" y="5282201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finish</a:t>
            </a:r>
            <a:endParaRPr lang="sr-Latn-B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00E2DC6C-D7E0-4AB9-B0F3-47A875CB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843" y="1455937"/>
            <a:ext cx="9774314" cy="5402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RS" sz="2400" b="1" dirty="0"/>
          </a:p>
          <a:p>
            <a:pPr marL="0" indent="0">
              <a:buNone/>
            </a:pPr>
            <a:r>
              <a:rPr lang="sr-Latn-RS" sz="2600" dirty="0"/>
              <a:t>5.     </a:t>
            </a:r>
            <a:r>
              <a:rPr lang="sr-Latn-RS" sz="2600" dirty="0" err="1"/>
              <a:t>If</a:t>
            </a:r>
            <a:r>
              <a:rPr lang="sr-Latn-RS" sz="2600" dirty="0"/>
              <a:t> </a:t>
            </a:r>
            <a:r>
              <a:rPr lang="sr-Latn-RS" sz="2600" dirty="0" err="1"/>
              <a:t>it</a:t>
            </a:r>
            <a:r>
              <a:rPr lang="sr-Latn-RS" sz="2600" dirty="0"/>
              <a:t> _____ late, </a:t>
            </a:r>
            <a:r>
              <a:rPr lang="sr-Latn-RS" sz="2600" dirty="0" err="1"/>
              <a:t>we</a:t>
            </a:r>
            <a:r>
              <a:rPr lang="sr-Latn-RS" sz="2600" dirty="0"/>
              <a:t> </a:t>
            </a:r>
            <a:r>
              <a:rPr lang="sr-Latn-RS" sz="2600" dirty="0" err="1"/>
              <a:t>will</a:t>
            </a:r>
            <a:r>
              <a:rPr lang="sr-Latn-RS" sz="2600" dirty="0"/>
              <a:t> </a:t>
            </a:r>
            <a:r>
              <a:rPr lang="sr-Latn-RS" sz="2600" dirty="0" err="1"/>
              <a:t>not</a:t>
            </a:r>
            <a:r>
              <a:rPr lang="sr-Latn-RS" sz="2600" dirty="0"/>
              <a:t> go </a:t>
            </a:r>
            <a:r>
              <a:rPr lang="sr-Latn-RS" sz="2600" dirty="0" err="1"/>
              <a:t>out</a:t>
            </a:r>
            <a:r>
              <a:rPr lang="sr-Latn-RS" sz="2600" dirty="0"/>
              <a:t>.</a:t>
            </a:r>
          </a:p>
          <a:p>
            <a:pPr marL="0" indent="0">
              <a:buNone/>
            </a:pPr>
            <a:r>
              <a:rPr lang="sr-Latn-RS" sz="2800" b="1" dirty="0"/>
              <a:t>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 err="1"/>
              <a:t>will</a:t>
            </a:r>
            <a:r>
              <a:rPr lang="sr-Latn-RS" sz="2400" b="1" dirty="0"/>
              <a:t> be           b) is         c) is </a:t>
            </a:r>
            <a:r>
              <a:rPr lang="sr-Latn-RS" sz="2400" b="1" dirty="0" err="1"/>
              <a:t>going</a:t>
            </a:r>
            <a:r>
              <a:rPr lang="sr-Latn-RS" sz="2400" b="1" dirty="0"/>
              <a:t> to be</a:t>
            </a:r>
            <a:endParaRPr lang="sr-Latn-RS" sz="2600" dirty="0"/>
          </a:p>
          <a:p>
            <a:pPr marL="0" indent="0">
              <a:buNone/>
            </a:pPr>
            <a:endParaRPr lang="sr-Latn-RS" sz="2400" b="1" dirty="0"/>
          </a:p>
          <a:p>
            <a:pPr marL="0" indent="0">
              <a:buNone/>
            </a:pPr>
            <a:r>
              <a:rPr lang="sr-Latn-RS" sz="2400" dirty="0"/>
              <a:t>6.    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company</a:t>
            </a:r>
            <a:r>
              <a:rPr lang="sr-Latn-RS" sz="2400" dirty="0"/>
              <a:t> _______  </a:t>
            </a:r>
            <a:r>
              <a:rPr lang="sr-Latn-RS" sz="2400" dirty="0" err="1"/>
              <a:t>this</a:t>
            </a:r>
            <a:r>
              <a:rPr lang="sr-Latn-RS" sz="2400" dirty="0"/>
              <a:t> </a:t>
            </a:r>
            <a:r>
              <a:rPr lang="sr-Latn-RS" sz="2400" dirty="0" err="1"/>
              <a:t>highway</a:t>
            </a:r>
            <a:r>
              <a:rPr lang="sr-Latn-RS" sz="2400" dirty="0"/>
              <a:t> last </a:t>
            </a:r>
            <a:r>
              <a:rPr lang="sr-Latn-RS" sz="2400" dirty="0" err="1"/>
              <a:t>month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 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 err="1"/>
              <a:t>build</a:t>
            </a:r>
            <a:r>
              <a:rPr lang="sr-Latn-RS" sz="2400" b="1" dirty="0"/>
              <a:t>              b) </a:t>
            </a:r>
            <a:r>
              <a:rPr lang="sr-Latn-RS" sz="2400" b="1" dirty="0" err="1"/>
              <a:t>built</a:t>
            </a:r>
            <a:r>
              <a:rPr lang="sr-Latn-RS" sz="2400" b="1" dirty="0"/>
              <a:t>               c) </a:t>
            </a:r>
            <a:r>
              <a:rPr lang="sr-Latn-RS" sz="2400" b="1" dirty="0" err="1"/>
              <a:t>builded</a:t>
            </a:r>
            <a:endParaRPr lang="sr-Latn-RS" sz="2400" b="1" dirty="0"/>
          </a:p>
          <a:p>
            <a:pPr marL="0" indent="0">
              <a:buNone/>
            </a:pPr>
            <a:endParaRPr lang="sr-Latn-RS" sz="2400" b="1" dirty="0"/>
          </a:p>
          <a:p>
            <a:pPr marL="0" indent="0">
              <a:buNone/>
            </a:pPr>
            <a:r>
              <a:rPr lang="sr-Latn-RS" sz="2400" dirty="0"/>
              <a:t>7.     He </a:t>
            </a:r>
            <a:r>
              <a:rPr lang="sr-Latn-RS" sz="2400" dirty="0" err="1"/>
              <a:t>was</a:t>
            </a:r>
            <a:r>
              <a:rPr lang="sr-Latn-RS" sz="2400" dirty="0"/>
              <a:t>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greatest</a:t>
            </a:r>
            <a:r>
              <a:rPr lang="sr-Latn-RS" sz="2400" dirty="0"/>
              <a:t> </a:t>
            </a:r>
            <a:r>
              <a:rPr lang="sr-Latn-RS" sz="2400" dirty="0" err="1"/>
              <a:t>athlete</a:t>
            </a:r>
            <a:r>
              <a:rPr lang="sr-Latn-RS" sz="2400" dirty="0"/>
              <a:t> </a:t>
            </a:r>
            <a:r>
              <a:rPr lang="sr-Latn-RS" sz="2400" dirty="0" err="1"/>
              <a:t>who</a:t>
            </a:r>
            <a:r>
              <a:rPr lang="sr-Latn-RS" sz="2400" dirty="0"/>
              <a:t> ______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record</a:t>
            </a:r>
            <a:r>
              <a:rPr lang="sr-Latn-RS" sz="2400" dirty="0"/>
              <a:t> </a:t>
            </a:r>
            <a:r>
              <a:rPr lang="sr-Latn-RS" sz="2400" dirty="0" err="1"/>
              <a:t>for</a:t>
            </a:r>
            <a:r>
              <a:rPr lang="sr-Latn-RS" sz="2400" dirty="0"/>
              <a:t> a </a:t>
            </a:r>
            <a:r>
              <a:rPr lang="sr-Latn-RS" sz="2400" dirty="0" err="1"/>
              <a:t>long</a:t>
            </a:r>
            <a:r>
              <a:rPr lang="sr-Latn-RS" sz="2400" dirty="0"/>
              <a:t> time.</a:t>
            </a:r>
          </a:p>
          <a:p>
            <a:pPr marL="0" indent="0">
              <a:buNone/>
            </a:pPr>
            <a:r>
              <a:rPr lang="sr-Latn-RS" sz="2400" dirty="0"/>
              <a:t>        </a:t>
            </a:r>
            <a:r>
              <a:rPr lang="sr-Latn-RS" sz="2400" b="1" dirty="0"/>
              <a:t>a)</a:t>
            </a:r>
            <a:r>
              <a:rPr lang="sr-Latn-RS" sz="2400" dirty="0"/>
              <a:t> </a:t>
            </a:r>
            <a:r>
              <a:rPr lang="sr-Latn-RS" sz="2400" b="1" dirty="0" err="1"/>
              <a:t>held</a:t>
            </a:r>
            <a:r>
              <a:rPr lang="sr-Latn-RS" sz="2400" b="1" dirty="0"/>
              <a:t>           b) </a:t>
            </a:r>
            <a:r>
              <a:rPr lang="sr-Latn-RS" sz="2400" b="1" dirty="0" err="1"/>
              <a:t>holds</a:t>
            </a:r>
            <a:r>
              <a:rPr lang="sr-Latn-RS" sz="2400" b="1" dirty="0"/>
              <a:t>           c) </a:t>
            </a:r>
            <a:r>
              <a:rPr lang="sr-Latn-RS" sz="2400" b="1" dirty="0" err="1"/>
              <a:t>hold</a:t>
            </a:r>
            <a:r>
              <a:rPr lang="sr-Latn-RS" sz="2400" dirty="0"/>
              <a:t>					</a:t>
            </a:r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8.     </a:t>
            </a:r>
            <a:r>
              <a:rPr lang="sr-Latn-RS" sz="2400" dirty="0" err="1"/>
              <a:t>Sarah</a:t>
            </a:r>
            <a:r>
              <a:rPr lang="sr-Latn-RS" sz="2400" dirty="0"/>
              <a:t> _________ </a:t>
            </a:r>
            <a:r>
              <a:rPr lang="sr-Latn-RS" sz="2400" dirty="0" err="1"/>
              <a:t>finish</a:t>
            </a:r>
            <a:r>
              <a:rPr lang="sr-Latn-RS" sz="2400" dirty="0"/>
              <a:t> </a:t>
            </a:r>
            <a:r>
              <a:rPr lang="sr-Latn-RS" sz="2400" dirty="0" err="1"/>
              <a:t>her</a:t>
            </a:r>
            <a:r>
              <a:rPr lang="sr-Latn-RS" sz="2400" dirty="0"/>
              <a:t> </a:t>
            </a:r>
            <a:r>
              <a:rPr lang="sr-Latn-RS" sz="2400" dirty="0" err="1"/>
              <a:t>homework</a:t>
            </a:r>
            <a:r>
              <a:rPr lang="sr-Latn-RS" sz="2400" dirty="0"/>
              <a:t> </a:t>
            </a:r>
            <a:r>
              <a:rPr lang="sr-Latn-RS" sz="2400" dirty="0" err="1"/>
              <a:t>before</a:t>
            </a:r>
            <a:r>
              <a:rPr lang="sr-Latn-RS" sz="2400" dirty="0"/>
              <a:t> 6 </a:t>
            </a:r>
            <a:r>
              <a:rPr lang="sr-Latn-RS" sz="2400" dirty="0" err="1"/>
              <a:t>pm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b="1" dirty="0"/>
              <a:t>        a)</a:t>
            </a:r>
            <a:r>
              <a:rPr lang="sr-Latn-RS" sz="2400" dirty="0"/>
              <a:t> </a:t>
            </a:r>
            <a:r>
              <a:rPr lang="sr-Latn-RS" sz="2400" b="1" dirty="0" err="1"/>
              <a:t>have</a:t>
            </a:r>
            <a:r>
              <a:rPr lang="sr-Latn-RS" sz="2400" b="1" dirty="0"/>
              <a:t> to           b) </a:t>
            </a:r>
            <a:r>
              <a:rPr lang="sr-Latn-RS" sz="2400" b="1" dirty="0" err="1"/>
              <a:t>have</a:t>
            </a:r>
            <a:r>
              <a:rPr lang="sr-Latn-RS" sz="2400" b="1" dirty="0"/>
              <a:t> </a:t>
            </a:r>
            <a:r>
              <a:rPr lang="sr-Latn-RS" sz="2400" b="1" dirty="0" err="1"/>
              <a:t>not</a:t>
            </a:r>
            <a:r>
              <a:rPr lang="sr-Latn-RS" sz="2400" b="1" dirty="0"/>
              <a:t> to           c) </a:t>
            </a:r>
            <a:r>
              <a:rPr lang="sr-Latn-RS" sz="2400" b="1" dirty="0" err="1"/>
              <a:t>has</a:t>
            </a:r>
            <a:r>
              <a:rPr lang="sr-Latn-RS" sz="2400" b="1" dirty="0"/>
              <a:t> to</a:t>
            </a:r>
          </a:p>
          <a:p>
            <a:pPr marL="0" indent="0">
              <a:buNone/>
            </a:pPr>
            <a:endParaRPr lang="sr-Latn-RS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C0B51336-0602-498B-9C8C-5190A16BC0A5}"/>
              </a:ext>
            </a:extLst>
          </p:cNvPr>
          <p:cNvSpPr/>
          <p:nvPr/>
        </p:nvSpPr>
        <p:spPr>
          <a:xfrm>
            <a:off x="2658138" y="1815029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is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F40836BB-871B-4853-89C6-9713A74D9258}"/>
              </a:ext>
            </a:extLst>
          </p:cNvPr>
          <p:cNvSpPr/>
          <p:nvPr/>
        </p:nvSpPr>
        <p:spPr>
          <a:xfrm>
            <a:off x="3992491" y="312892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built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73E6C0B8-91FC-4588-BFA1-80A29EAED23A}"/>
              </a:ext>
            </a:extLst>
          </p:cNvPr>
          <p:cNvSpPr/>
          <p:nvPr/>
        </p:nvSpPr>
        <p:spPr>
          <a:xfrm>
            <a:off x="6395996" y="4442819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held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2580B654-0007-493D-9A6F-98EA19D2A5FD}"/>
              </a:ext>
            </a:extLst>
          </p:cNvPr>
          <p:cNvSpPr/>
          <p:nvPr/>
        </p:nvSpPr>
        <p:spPr>
          <a:xfrm>
            <a:off x="2854666" y="573494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err="1">
                <a:solidFill>
                  <a:srgbClr val="FF0000"/>
                </a:solidFill>
              </a:rPr>
              <a:t>has</a:t>
            </a:r>
            <a:r>
              <a:rPr lang="sr-Latn-RS" sz="2400" b="1" dirty="0">
                <a:solidFill>
                  <a:srgbClr val="FF0000"/>
                </a:solidFill>
              </a:rPr>
              <a:t> to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35E973F2-B3C1-4855-A640-A0EE5946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63" y="161255"/>
            <a:ext cx="9404723" cy="1224189"/>
          </a:xfrm>
        </p:spPr>
        <p:txBody>
          <a:bodyPr/>
          <a:lstStyle/>
          <a:p>
            <a:pPr algn="ctr"/>
            <a:r>
              <a:rPr lang="sr-Latn-RS" sz="4000" b="1" dirty="0"/>
              <a:t>CHOOSE AND WRITE DOWN THE CORRECT ANSWER</a:t>
            </a:r>
            <a:br>
              <a:rPr lang="sr-Latn-RS" sz="4000" b="1" dirty="0"/>
            </a:br>
            <a:endParaRPr lang="sr-Latn-BA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476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EC7AE0-FC3D-4597-9ACE-5121CBEB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21674"/>
            <a:ext cx="9404723" cy="1052944"/>
          </a:xfrm>
        </p:spPr>
        <p:txBody>
          <a:bodyPr/>
          <a:lstStyle/>
          <a:p>
            <a:pPr algn="ctr"/>
            <a:r>
              <a:rPr lang="sr-Latn-RS" sz="3600" b="1" dirty="0"/>
              <a:t>COMPLETE THE SEQUENCE WITH THE MOST APPROPRIATE WORD</a:t>
            </a:r>
            <a:endParaRPr lang="sr-Latn-BA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19695D-AFB9-4D7F-B2BC-5C2A3F352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927" y="1607129"/>
            <a:ext cx="8108003" cy="5250871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sr-Latn-RS" sz="2400" dirty="0" err="1"/>
              <a:t>Sunday</a:t>
            </a:r>
            <a:r>
              <a:rPr lang="sr-Latn-RS" sz="2400" dirty="0"/>
              <a:t>, </a:t>
            </a:r>
            <a:r>
              <a:rPr lang="sr-Latn-RS" sz="2400" dirty="0" err="1"/>
              <a:t>Monday</a:t>
            </a:r>
            <a:r>
              <a:rPr lang="sr-Latn-RS" sz="2400" dirty="0"/>
              <a:t>, ________ .</a:t>
            </a:r>
          </a:p>
          <a:p>
            <a:pPr marL="457200" indent="-457200" algn="ctr">
              <a:buAutoNum type="arabicPeriod"/>
            </a:pPr>
            <a:r>
              <a:rPr lang="sr-Latn-RS" sz="2400" dirty="0" err="1"/>
              <a:t>Thirty</a:t>
            </a:r>
            <a:r>
              <a:rPr lang="sr-Latn-RS" sz="2400" dirty="0"/>
              <a:t>, </a:t>
            </a:r>
            <a:r>
              <a:rPr lang="sr-Latn-RS" sz="2400" dirty="0" err="1"/>
              <a:t>forty</a:t>
            </a:r>
            <a:r>
              <a:rPr lang="sr-Latn-RS" sz="2400" dirty="0"/>
              <a:t>, _______ .</a:t>
            </a:r>
          </a:p>
          <a:p>
            <a:pPr marL="457200" indent="-457200" algn="ctr">
              <a:buAutoNum type="arabicPeriod"/>
            </a:pPr>
            <a:r>
              <a:rPr lang="sr-Latn-RS" sz="2400" dirty="0" err="1"/>
              <a:t>First</a:t>
            </a:r>
            <a:r>
              <a:rPr lang="sr-Latn-RS" sz="2400" dirty="0"/>
              <a:t>, </a:t>
            </a:r>
            <a:r>
              <a:rPr lang="sr-Latn-RS" sz="2400" dirty="0" err="1"/>
              <a:t>second</a:t>
            </a:r>
            <a:r>
              <a:rPr lang="sr-Latn-RS" sz="2400" dirty="0"/>
              <a:t>, ________ .</a:t>
            </a:r>
          </a:p>
          <a:p>
            <a:pPr marL="457200" indent="-457200" algn="ctr">
              <a:buAutoNum type="arabicPeriod"/>
            </a:pPr>
            <a:r>
              <a:rPr lang="sr-Latn-RS" sz="2400" dirty="0"/>
              <a:t>Last </a:t>
            </a:r>
            <a:r>
              <a:rPr lang="sr-Latn-RS" sz="2400" dirty="0" err="1"/>
              <a:t>week</a:t>
            </a:r>
            <a:r>
              <a:rPr lang="sr-Latn-RS" sz="2400" dirty="0"/>
              <a:t>, </a:t>
            </a:r>
            <a:r>
              <a:rPr lang="sr-Latn-RS" sz="2400" dirty="0" err="1"/>
              <a:t>this</a:t>
            </a:r>
            <a:r>
              <a:rPr lang="sr-Latn-RS" sz="2400" dirty="0"/>
              <a:t> </a:t>
            </a:r>
            <a:r>
              <a:rPr lang="sr-Latn-RS" sz="2400" dirty="0" err="1"/>
              <a:t>week</a:t>
            </a:r>
            <a:r>
              <a:rPr lang="sr-Latn-RS" sz="2400" dirty="0"/>
              <a:t>, _______ .</a:t>
            </a:r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RS" sz="2400" dirty="0" err="1"/>
              <a:t>Morning</a:t>
            </a:r>
            <a:r>
              <a:rPr lang="sr-Latn-RS" sz="2400" dirty="0"/>
              <a:t>, </a:t>
            </a:r>
            <a:r>
              <a:rPr lang="sr-Latn-RS" sz="2400" dirty="0" err="1"/>
              <a:t>afternoon</a:t>
            </a:r>
            <a:r>
              <a:rPr lang="sr-Latn-RS" sz="2400" dirty="0"/>
              <a:t>, _______ .</a:t>
            </a:r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RS" sz="2400" dirty="0" err="1"/>
              <a:t>Second</a:t>
            </a:r>
            <a:r>
              <a:rPr lang="sr-Latn-RS" sz="2400" dirty="0"/>
              <a:t>, minute, _______ .</a:t>
            </a:r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RS" sz="2400" dirty="0" err="1"/>
              <a:t>Man</a:t>
            </a:r>
            <a:r>
              <a:rPr lang="sr-Latn-RS" sz="2400" dirty="0"/>
              <a:t>, </a:t>
            </a:r>
            <a:r>
              <a:rPr lang="sr-Latn-RS" sz="2400" dirty="0" err="1"/>
              <a:t>woman</a:t>
            </a:r>
            <a:r>
              <a:rPr lang="sr-Latn-RS" sz="2400" dirty="0"/>
              <a:t>, _______ .</a:t>
            </a:r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BA" sz="2400" dirty="0" err="1"/>
              <a:t>February</a:t>
            </a:r>
            <a:r>
              <a:rPr lang="sr-Latn-BA" sz="2400" dirty="0"/>
              <a:t>, </a:t>
            </a:r>
            <a:r>
              <a:rPr lang="sr-Latn-BA" sz="2400" dirty="0" err="1"/>
              <a:t>March</a:t>
            </a:r>
            <a:r>
              <a:rPr lang="sr-Latn-BA" sz="2400" dirty="0"/>
              <a:t>, </a:t>
            </a:r>
            <a:r>
              <a:rPr lang="sr-Latn-RS" sz="2400" dirty="0"/>
              <a:t>_______ .</a:t>
            </a:r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BA" sz="2400" dirty="0" err="1"/>
              <a:t>Mrs</a:t>
            </a:r>
            <a:r>
              <a:rPr lang="sr-Latn-BA" sz="2400" dirty="0"/>
              <a:t>, </a:t>
            </a:r>
            <a:r>
              <a:rPr lang="sr-Latn-BA" sz="2400" dirty="0" err="1"/>
              <a:t>Miss</a:t>
            </a:r>
            <a:r>
              <a:rPr lang="sr-Latn-BA" sz="2400" dirty="0"/>
              <a:t>, </a:t>
            </a:r>
            <a:r>
              <a:rPr lang="sr-Latn-RS" sz="2400" dirty="0"/>
              <a:t>_______ .</a:t>
            </a:r>
            <a:endParaRPr lang="sr-Latn-BA" sz="2400" dirty="0"/>
          </a:p>
          <a:p>
            <a:pPr marL="457200" indent="-457200" algn="ctr">
              <a:buFont typeface="Wingdings 3" charset="2"/>
              <a:buAutoNum type="arabicPeriod"/>
            </a:pPr>
            <a:r>
              <a:rPr lang="sr-Latn-BA" sz="2400" dirty="0" err="1"/>
              <a:t>North</a:t>
            </a:r>
            <a:r>
              <a:rPr lang="sr-Latn-BA" sz="2400" dirty="0"/>
              <a:t>, </a:t>
            </a:r>
            <a:r>
              <a:rPr lang="sr-Latn-BA" sz="2400" dirty="0" err="1"/>
              <a:t>west</a:t>
            </a:r>
            <a:r>
              <a:rPr lang="sr-Latn-BA" sz="2400" dirty="0"/>
              <a:t>, </a:t>
            </a:r>
            <a:r>
              <a:rPr lang="sr-Latn-RS" sz="2400" dirty="0"/>
              <a:t>_______ .</a:t>
            </a:r>
          </a:p>
          <a:p>
            <a:pPr marL="0" indent="0" algn="ctr">
              <a:buNone/>
            </a:pPr>
            <a:endParaRPr lang="sr-Latn-BA" sz="2400" dirty="0"/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xmlns="" id="{C89FEB94-F9AB-4548-BEDD-D13149DBA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0764" y="1607128"/>
            <a:ext cx="2923309" cy="525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b="1" dirty="0"/>
              <a:t>TUESDAY</a:t>
            </a:r>
          </a:p>
          <a:p>
            <a:pPr marL="0" indent="0">
              <a:buNone/>
            </a:pPr>
            <a:r>
              <a:rPr lang="sr-Latn-RS" sz="2400" b="1" dirty="0"/>
              <a:t>FIFTY</a:t>
            </a:r>
          </a:p>
          <a:p>
            <a:pPr marL="0" indent="0">
              <a:buNone/>
            </a:pPr>
            <a:r>
              <a:rPr lang="sr-Latn-RS" sz="2400" b="1" dirty="0"/>
              <a:t>THIRD</a:t>
            </a:r>
          </a:p>
          <a:p>
            <a:pPr marL="0" indent="0">
              <a:buNone/>
            </a:pPr>
            <a:r>
              <a:rPr lang="sr-Latn-RS" sz="2400" b="1" dirty="0"/>
              <a:t>NEXT WEEK</a:t>
            </a:r>
          </a:p>
          <a:p>
            <a:pPr marL="0" indent="0">
              <a:buNone/>
            </a:pPr>
            <a:r>
              <a:rPr lang="sr-Latn-RS" sz="2400" b="1" dirty="0"/>
              <a:t>EVENING</a:t>
            </a:r>
          </a:p>
          <a:p>
            <a:pPr marL="0" indent="0">
              <a:buNone/>
            </a:pPr>
            <a:r>
              <a:rPr lang="sr-Latn-RS" sz="2400" b="1" dirty="0"/>
              <a:t>HOUR</a:t>
            </a:r>
          </a:p>
          <a:p>
            <a:pPr marL="0" indent="0">
              <a:buNone/>
            </a:pPr>
            <a:r>
              <a:rPr lang="sr-Latn-RS" sz="2400" b="1" dirty="0"/>
              <a:t>CHILD</a:t>
            </a:r>
          </a:p>
          <a:p>
            <a:pPr marL="0" indent="0">
              <a:buNone/>
            </a:pPr>
            <a:r>
              <a:rPr lang="sr-Latn-BA" sz="2400" b="1" dirty="0"/>
              <a:t>APRIL</a:t>
            </a:r>
          </a:p>
          <a:p>
            <a:pPr marL="0" indent="0">
              <a:buNone/>
            </a:pPr>
            <a:r>
              <a:rPr lang="sr-Latn-BA" sz="2400" b="1" dirty="0" err="1"/>
              <a:t>Ms</a:t>
            </a:r>
            <a:endParaRPr lang="sr-Latn-BA" sz="2400" b="1" dirty="0"/>
          </a:p>
          <a:p>
            <a:pPr marL="0" indent="0">
              <a:buNone/>
            </a:pPr>
            <a:r>
              <a:rPr lang="sr-Latn-BA" sz="2400" b="1" dirty="0"/>
              <a:t>EAST/SOUTH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655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B060AC-6B79-4529-889C-1171BAA1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23" y="197924"/>
            <a:ext cx="9404723" cy="883886"/>
          </a:xfrm>
        </p:spPr>
        <p:txBody>
          <a:bodyPr/>
          <a:lstStyle/>
          <a:p>
            <a:pPr algn="ctr"/>
            <a:r>
              <a:rPr lang="sr-Latn-RS" sz="3600" b="1" dirty="0"/>
              <a:t>WHAT CAN YOU SEE? LABEL THE PICTURES.</a:t>
            </a:r>
            <a:endParaRPr lang="sr-Latn-BA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103AE9-6954-4AE2-AB55-0C5341E6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373" y="3554870"/>
            <a:ext cx="1781608" cy="399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 err="1"/>
              <a:t>Wallet</a:t>
            </a:r>
            <a:endParaRPr lang="sr-Latn-BA" sz="24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A1000FBB-DEE6-4868-A681-E9FBBFAB6BD9}"/>
              </a:ext>
            </a:extLst>
          </p:cNvPr>
          <p:cNvSpPr txBox="1">
            <a:spLocks/>
          </p:cNvSpPr>
          <p:nvPr/>
        </p:nvSpPr>
        <p:spPr>
          <a:xfrm>
            <a:off x="1728621" y="6205544"/>
            <a:ext cx="1781608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Coast</a:t>
            </a:r>
            <a:endParaRPr lang="sr-Latn-BA" sz="24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28B32433-7BBA-489A-BFB0-FAA01EDBDD68}"/>
              </a:ext>
            </a:extLst>
          </p:cNvPr>
          <p:cNvSpPr txBox="1">
            <a:spLocks/>
          </p:cNvSpPr>
          <p:nvPr/>
        </p:nvSpPr>
        <p:spPr>
          <a:xfrm>
            <a:off x="5400302" y="3403974"/>
            <a:ext cx="1391396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Sailboat</a:t>
            </a:r>
            <a:endParaRPr lang="sr-Latn-BA" sz="2400" b="1" dirty="0"/>
          </a:p>
        </p:txBody>
      </p:sp>
      <p:pic>
        <p:nvPicPr>
          <p:cNvPr id="2050" name="Picture 2" descr="Bellroy review 2020: still our favorite wallet 5 years after first ...">
            <a:extLst>
              <a:ext uri="{FF2B5EF4-FFF2-40B4-BE49-F238E27FC236}">
                <a16:creationId xmlns:a16="http://schemas.microsoft.com/office/drawing/2014/main" xmlns="" id="{F8976BBC-18AE-4A65-AB86-8C63700D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11" y="1387266"/>
            <a:ext cx="3116535" cy="21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k Jurassic Coast 2019 - RNIB - See differently">
            <a:extLst>
              <a:ext uri="{FF2B5EF4-FFF2-40B4-BE49-F238E27FC236}">
                <a16:creationId xmlns:a16="http://schemas.microsoft.com/office/drawing/2014/main" xmlns="" id="{62B20CC4-16E5-413A-8CD3-BAFDC476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9" y="4070569"/>
            <a:ext cx="3724088" cy="21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 These Key Sailing Terms Before Your Trip">
            <a:extLst>
              <a:ext uri="{FF2B5EF4-FFF2-40B4-BE49-F238E27FC236}">
                <a16:creationId xmlns:a16="http://schemas.microsoft.com/office/drawing/2014/main" xmlns="" id="{B676A883-89DE-4CD9-BE7D-941D6BE2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287" y="1401320"/>
            <a:ext cx="3013969" cy="20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nely Isle - Sea of Thieves Wiki">
            <a:extLst>
              <a:ext uri="{FF2B5EF4-FFF2-40B4-BE49-F238E27FC236}">
                <a16:creationId xmlns:a16="http://schemas.microsoft.com/office/drawing/2014/main" xmlns="" id="{4A26D60E-5BA3-4676-B190-BCCD1C7C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222" y="3954346"/>
            <a:ext cx="4031463" cy="22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F9EECDFD-06CD-45AB-8425-3395A446D856}"/>
              </a:ext>
            </a:extLst>
          </p:cNvPr>
          <p:cNvSpPr txBox="1">
            <a:spLocks/>
          </p:cNvSpPr>
          <p:nvPr/>
        </p:nvSpPr>
        <p:spPr>
          <a:xfrm>
            <a:off x="6182271" y="6142079"/>
            <a:ext cx="1781608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Isle</a:t>
            </a:r>
            <a:endParaRPr lang="sr-Latn-BA" sz="2400" b="1" dirty="0"/>
          </a:p>
        </p:txBody>
      </p:sp>
      <p:pic>
        <p:nvPicPr>
          <p:cNvPr id="2060" name="Picture 12" descr="Guide Dog Vest | Includes ID Badge Holder &amp; Zipper Pocket">
            <a:extLst>
              <a:ext uri="{FF2B5EF4-FFF2-40B4-BE49-F238E27FC236}">
                <a16:creationId xmlns:a16="http://schemas.microsoft.com/office/drawing/2014/main" xmlns="" id="{55695F86-F3AD-44E0-87C5-EE296812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330" y="1378389"/>
            <a:ext cx="2860260" cy="37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27693434-2FFA-4D7E-B94B-59719436322A}"/>
              </a:ext>
            </a:extLst>
          </p:cNvPr>
          <p:cNvSpPr txBox="1">
            <a:spLocks/>
          </p:cNvSpPr>
          <p:nvPr/>
        </p:nvSpPr>
        <p:spPr>
          <a:xfrm>
            <a:off x="9222541" y="5075949"/>
            <a:ext cx="2021454" cy="39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b="1" dirty="0" err="1"/>
              <a:t>Service</a:t>
            </a:r>
            <a:r>
              <a:rPr lang="sr-Latn-RS" sz="2400" b="1" dirty="0"/>
              <a:t> </a:t>
            </a:r>
            <a:r>
              <a:rPr lang="sr-Latn-RS" sz="2400" b="1" dirty="0" err="1"/>
              <a:t>dog</a:t>
            </a:r>
            <a:endParaRPr lang="sr-Latn-BA" sz="2400" b="1" dirty="0"/>
          </a:p>
        </p:txBody>
      </p:sp>
    </p:spTree>
    <p:extLst>
      <p:ext uri="{BB962C8B-B14F-4D97-AF65-F5344CB8AC3E}">
        <p14:creationId xmlns:p14="http://schemas.microsoft.com/office/powerpoint/2010/main" xmlns="" val="843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BBF732-6E4D-4C5A-A74E-3D90D46F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28" y="445343"/>
            <a:ext cx="2957576" cy="896688"/>
          </a:xfrm>
        </p:spPr>
        <p:txBody>
          <a:bodyPr/>
          <a:lstStyle/>
          <a:p>
            <a:r>
              <a:rPr lang="sr-Latn-RS" sz="4400" b="1" dirty="0"/>
              <a:t>EXAMPLES</a:t>
            </a:r>
            <a:endParaRPr lang="sr-Latn-BA" sz="4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A11824-B5CF-4FD4-9C09-15B06288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359785"/>
            <a:ext cx="8664606" cy="2510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1.  Marko </a:t>
            </a:r>
            <a:r>
              <a:rPr lang="sr-Latn-RS" sz="2400" dirty="0" err="1"/>
              <a:t>likes</a:t>
            </a:r>
            <a:r>
              <a:rPr lang="sr-Latn-RS" sz="2400" dirty="0"/>
              <a:t> </a:t>
            </a:r>
            <a:r>
              <a:rPr lang="sr-Latn-RS" sz="2400" dirty="0" err="1"/>
              <a:t>sailing</a:t>
            </a:r>
            <a:r>
              <a:rPr lang="sr-Latn-RS" sz="2400" dirty="0"/>
              <a:t> so he is </a:t>
            </a:r>
            <a:r>
              <a:rPr lang="sr-Latn-RS" sz="2400" dirty="0" err="1"/>
              <a:t>going</a:t>
            </a:r>
            <a:r>
              <a:rPr lang="sr-Latn-RS" sz="2400" dirty="0"/>
              <a:t> to </a:t>
            </a:r>
            <a:r>
              <a:rPr lang="sr-Latn-RS" sz="2400" dirty="0" err="1"/>
              <a:t>buy</a:t>
            </a:r>
            <a:r>
              <a:rPr lang="sr-Latn-RS" sz="2400" dirty="0"/>
              <a:t> a </a:t>
            </a:r>
            <a:r>
              <a:rPr lang="sr-Latn-RS" sz="2400" b="1" dirty="0" err="1">
                <a:solidFill>
                  <a:srgbClr val="FF0000"/>
                </a:solidFill>
              </a:rPr>
              <a:t>sailboat</a:t>
            </a:r>
            <a:r>
              <a:rPr lang="sr-Latn-RS" sz="2400" dirty="0"/>
              <a:t>. </a:t>
            </a:r>
          </a:p>
          <a:p>
            <a:pPr marL="0" indent="0">
              <a:buNone/>
            </a:pPr>
            <a:r>
              <a:rPr lang="sr-Latn-RS" sz="2400" dirty="0"/>
              <a:t>2.  Is </a:t>
            </a:r>
            <a:r>
              <a:rPr lang="sr-Latn-RS" sz="2400" dirty="0" err="1"/>
              <a:t>there</a:t>
            </a:r>
            <a:r>
              <a:rPr lang="sr-Latn-RS" sz="2400" dirty="0"/>
              <a:t> a </a:t>
            </a:r>
            <a:r>
              <a:rPr lang="sr-Latn-RS" sz="2400" dirty="0" err="1"/>
              <a:t>beautiful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coast</a:t>
            </a:r>
            <a:r>
              <a:rPr lang="sr-Latn-RS" sz="2400" dirty="0"/>
              <a:t> on </a:t>
            </a:r>
            <a:r>
              <a:rPr lang="sr-Latn-RS" sz="2400" dirty="0" err="1"/>
              <a:t>the</a:t>
            </a:r>
            <a:r>
              <a:rPr lang="sr-Latn-RS" sz="2400" dirty="0"/>
              <a:t> </a:t>
            </a:r>
            <a:r>
              <a:rPr lang="sr-Latn-RS" sz="2400" dirty="0" err="1"/>
              <a:t>Adriatic</a:t>
            </a:r>
            <a:r>
              <a:rPr lang="sr-Latn-RS" sz="2400" dirty="0"/>
              <a:t> </a:t>
            </a:r>
            <a:r>
              <a:rPr lang="sr-Latn-RS" sz="2400" dirty="0" err="1"/>
              <a:t>Sea</a:t>
            </a:r>
            <a:r>
              <a:rPr lang="sr-Latn-RS" sz="2400" dirty="0"/>
              <a:t>?</a:t>
            </a:r>
          </a:p>
          <a:p>
            <a:pPr marL="0" indent="0">
              <a:buNone/>
            </a:pPr>
            <a:r>
              <a:rPr lang="sr-Latn-RS" sz="2400" dirty="0"/>
              <a:t>3.  He </a:t>
            </a:r>
            <a:r>
              <a:rPr lang="sr-Latn-RS" sz="2400" dirty="0" err="1"/>
              <a:t>always</a:t>
            </a:r>
            <a:r>
              <a:rPr lang="sr-Latn-RS" sz="2400" dirty="0"/>
              <a:t> </a:t>
            </a:r>
            <a:r>
              <a:rPr lang="sr-Latn-RS" sz="2400" dirty="0" err="1"/>
              <a:t>loses</a:t>
            </a:r>
            <a:r>
              <a:rPr lang="sr-Latn-RS" sz="2400" dirty="0"/>
              <a:t> </a:t>
            </a:r>
            <a:r>
              <a:rPr lang="sr-Latn-RS" sz="2400" dirty="0" err="1"/>
              <a:t>his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wallet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4.  </a:t>
            </a:r>
            <a:r>
              <a:rPr lang="sr-Latn-RS" sz="2400" dirty="0" err="1"/>
              <a:t>My</a:t>
            </a:r>
            <a:r>
              <a:rPr lang="sr-Latn-RS" sz="2400" dirty="0"/>
              <a:t> </a:t>
            </a:r>
            <a:r>
              <a:rPr lang="sr-Latn-RS" sz="2400" dirty="0" err="1"/>
              <a:t>next</a:t>
            </a:r>
            <a:r>
              <a:rPr lang="sr-Latn-RS" sz="2400" dirty="0"/>
              <a:t> </a:t>
            </a:r>
            <a:r>
              <a:rPr lang="sr-Latn-RS" sz="2400" dirty="0" err="1"/>
              <a:t>holiday</a:t>
            </a:r>
            <a:r>
              <a:rPr lang="sr-Latn-RS" sz="2400" dirty="0"/>
              <a:t> </a:t>
            </a:r>
            <a:r>
              <a:rPr lang="sr-Latn-RS" sz="2400" dirty="0" err="1"/>
              <a:t>will</a:t>
            </a:r>
            <a:r>
              <a:rPr lang="sr-Latn-RS" sz="2400" dirty="0"/>
              <a:t> be on some </a:t>
            </a:r>
            <a:r>
              <a:rPr lang="sr-Latn-RS" sz="2400" dirty="0" err="1"/>
              <a:t>beautiful</a:t>
            </a:r>
            <a:r>
              <a:rPr lang="sr-Latn-RS" sz="2400" dirty="0"/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isle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r>
              <a:rPr lang="sr-Latn-RS" sz="2400" dirty="0"/>
              <a:t>5.  </a:t>
            </a:r>
            <a:r>
              <a:rPr lang="sr-Latn-RS" sz="2400" dirty="0" err="1"/>
              <a:t>People</a:t>
            </a:r>
            <a:r>
              <a:rPr lang="sr-Latn-RS" sz="2400" dirty="0"/>
              <a:t> </a:t>
            </a:r>
            <a:r>
              <a:rPr lang="sr-Latn-RS" sz="2400" dirty="0" err="1"/>
              <a:t>with</a:t>
            </a:r>
            <a:r>
              <a:rPr lang="sr-Latn-RS" sz="2400" dirty="0"/>
              <a:t> </a:t>
            </a:r>
            <a:r>
              <a:rPr lang="sr-Latn-RS" sz="2400" dirty="0" err="1"/>
              <a:t>disabilities</a:t>
            </a:r>
            <a:r>
              <a:rPr lang="sr-Latn-RS" sz="2400" dirty="0"/>
              <a:t> </a:t>
            </a:r>
            <a:r>
              <a:rPr lang="sr-Latn-RS" sz="2400" dirty="0" err="1"/>
              <a:t>need</a:t>
            </a:r>
            <a:r>
              <a:rPr lang="sr-Latn-RS" sz="2400" dirty="0"/>
              <a:t> a </a:t>
            </a:r>
            <a:r>
              <a:rPr lang="sr-Latn-RS" sz="2400" b="1" dirty="0" err="1">
                <a:solidFill>
                  <a:srgbClr val="FF0000"/>
                </a:solidFill>
              </a:rPr>
              <a:t>service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Latn-RS" sz="2400" b="1" dirty="0" err="1">
                <a:solidFill>
                  <a:srgbClr val="FF0000"/>
                </a:solidFill>
              </a:rPr>
              <a:t>dog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4" name="Picture 6" descr="Learn These Key Sailing Terms Before Your Trip">
            <a:extLst>
              <a:ext uri="{FF2B5EF4-FFF2-40B4-BE49-F238E27FC236}">
                <a16:creationId xmlns:a16="http://schemas.microsoft.com/office/drawing/2014/main" xmlns="" id="{1EE7D4DE-A26B-414D-A1CC-1471EA34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95" y="4039340"/>
            <a:ext cx="2756518" cy="18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ek Jurassic Coast 2019 - RNIB - See differently">
            <a:extLst>
              <a:ext uri="{FF2B5EF4-FFF2-40B4-BE49-F238E27FC236}">
                <a16:creationId xmlns:a16="http://schemas.microsoft.com/office/drawing/2014/main" xmlns="" id="{E8C3F690-C69A-4CE3-92F5-EE8D5D89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562" y="4545363"/>
            <a:ext cx="2756514" cy="18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uide Dog Vest | Includes ID Badge Holder &amp; Zipper Pocket">
            <a:extLst>
              <a:ext uri="{FF2B5EF4-FFF2-40B4-BE49-F238E27FC236}">
                <a16:creationId xmlns:a16="http://schemas.microsoft.com/office/drawing/2014/main" xmlns="" id="{BFF46A78-2BF2-42C2-9CC3-663F508A8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172" y="1326430"/>
            <a:ext cx="2352868" cy="30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llroy review 2020: still our favorite wallet 5 years after first ...">
            <a:extLst>
              <a:ext uri="{FF2B5EF4-FFF2-40B4-BE49-F238E27FC236}">
                <a16:creationId xmlns:a16="http://schemas.microsoft.com/office/drawing/2014/main" xmlns="" id="{E7D09103-EFD5-492D-B48D-05B43849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194" y="4039342"/>
            <a:ext cx="2709531" cy="18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nely Isle - Sea of Thieves Wiki">
            <a:extLst>
              <a:ext uri="{FF2B5EF4-FFF2-40B4-BE49-F238E27FC236}">
                <a16:creationId xmlns:a16="http://schemas.microsoft.com/office/drawing/2014/main" xmlns="" id="{CFB750A0-A3F2-4399-A01C-62C526D0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843" y="4545364"/>
            <a:ext cx="2756511" cy="18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86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EBF82D-7CDE-4EC6-B21D-1B52CC2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10" y="204143"/>
            <a:ext cx="9404723" cy="1118631"/>
          </a:xfrm>
        </p:spPr>
        <p:txBody>
          <a:bodyPr/>
          <a:lstStyle/>
          <a:p>
            <a:pPr algn="ctr"/>
            <a:r>
              <a:rPr lang="sr-Latn-RS" sz="3600" b="1" dirty="0"/>
              <a:t>HERE ARE SOME INTERESTING FACTS ABOUT AUSTRALIA</a:t>
            </a:r>
            <a:endParaRPr lang="sr-Latn-BA" sz="3600" b="1" dirty="0"/>
          </a:p>
        </p:txBody>
      </p:sp>
      <p:pic>
        <p:nvPicPr>
          <p:cNvPr id="4098" name="Picture 2" descr="Illustrated map of Australia by Sophie Beer (With images ...">
            <a:extLst>
              <a:ext uri="{FF2B5EF4-FFF2-40B4-BE49-F238E27FC236}">
                <a16:creationId xmlns:a16="http://schemas.microsoft.com/office/drawing/2014/main" xmlns="" id="{89F35DB9-84D9-499C-9072-033A86DD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7" y="1855970"/>
            <a:ext cx="5496222" cy="45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xmlns="" id="{CF9779F1-654B-4BE6-BF56-41AC9468396E}"/>
              </a:ext>
            </a:extLst>
          </p:cNvPr>
          <p:cNvSpPr txBox="1">
            <a:spLocks/>
          </p:cNvSpPr>
          <p:nvPr/>
        </p:nvSpPr>
        <p:spPr>
          <a:xfrm>
            <a:off x="5673779" y="1322774"/>
            <a:ext cx="6156928" cy="54508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name ‘Australia’ </a:t>
            </a:r>
            <a:r>
              <a:rPr lang="sr-Latn-RS" sz="2400" dirty="0" err="1"/>
              <a:t>originates</a:t>
            </a:r>
            <a:r>
              <a:rPr lang="sr-Latn-RS" sz="2400" dirty="0"/>
              <a:t> from </a:t>
            </a:r>
            <a:r>
              <a:rPr lang="en-US" sz="2400" dirty="0"/>
              <a:t>the Latin word ‘</a:t>
            </a:r>
            <a:r>
              <a:rPr lang="en-US" sz="2400" dirty="0" err="1"/>
              <a:t>australis</a:t>
            </a:r>
            <a:r>
              <a:rPr lang="en-US" sz="2400" dirty="0"/>
              <a:t>’, meaning southern</a:t>
            </a:r>
            <a:r>
              <a:rPr lang="sr-Latn-RS" sz="2400" dirty="0"/>
              <a:t>.</a:t>
            </a:r>
          </a:p>
          <a:p>
            <a:pPr>
              <a:buFontTx/>
              <a:buChar char="-"/>
            </a:pPr>
            <a:r>
              <a:rPr lang="sr-Latn-RS" sz="2400" dirty="0"/>
              <a:t>A</a:t>
            </a:r>
            <a:r>
              <a:rPr lang="en-US" sz="2400" dirty="0" err="1"/>
              <a:t>ustralia</a:t>
            </a:r>
            <a:r>
              <a:rPr lang="en-US" sz="2400" dirty="0"/>
              <a:t> is home to a variety of unique animals, including the 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koala</a:t>
            </a:r>
            <a:r>
              <a:rPr lang="en-US" sz="2400" dirty="0"/>
              <a:t>, 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kangaroo</a:t>
            </a:r>
            <a:r>
              <a:rPr lang="en-US" sz="2400" dirty="0"/>
              <a:t>, emu</a:t>
            </a:r>
            <a:r>
              <a:rPr lang="sr-Latn-RS" sz="2400" dirty="0"/>
              <a:t> …</a:t>
            </a:r>
          </a:p>
          <a:p>
            <a:pPr>
              <a:buFontTx/>
              <a:buChar char="-"/>
            </a:pPr>
            <a:r>
              <a:rPr lang="en-US" sz="2400" dirty="0"/>
              <a:t>Australia hosted the 1956 (Melbourne) and 2000 (Sydney) Summer Olympics.</a:t>
            </a:r>
            <a:endParaRPr lang="sr-Latn-RS" sz="2400" dirty="0"/>
          </a:p>
          <a:p>
            <a:pPr>
              <a:buFontTx/>
              <a:buChar char="-"/>
            </a:pPr>
            <a:r>
              <a:rPr lang="en-US" sz="2400" dirty="0"/>
              <a:t>The largest cities in Australia are Sydney, Melbourne, Brisbane, Perth and Adelaide.</a:t>
            </a:r>
            <a:endParaRPr lang="sr-Latn-RS" sz="2400" dirty="0"/>
          </a:p>
          <a:p>
            <a:pPr>
              <a:buFontTx/>
              <a:buChar char="-"/>
            </a:pPr>
            <a:r>
              <a:rPr lang="en-US" sz="2400" dirty="0"/>
              <a:t>Did you know that the word “selfie” came from Australia?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xmlns="" val="26925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199372-BF5C-4351-90DA-1F1DD62D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63" y="568690"/>
            <a:ext cx="9404723" cy="1400530"/>
          </a:xfrm>
        </p:spPr>
        <p:txBody>
          <a:bodyPr/>
          <a:lstStyle/>
          <a:p>
            <a:pPr algn="ctr"/>
            <a:r>
              <a:rPr lang="sr-Latn-RS" b="1" dirty="0"/>
              <a:t>HAVE A NICE AND SUNNY SUMMER HOLIDAY</a:t>
            </a:r>
            <a:endParaRPr lang="sr-Latn-BA" b="1" dirty="0"/>
          </a:p>
        </p:txBody>
      </p:sp>
      <p:pic>
        <p:nvPicPr>
          <p:cNvPr id="3" name="Picture 2" descr="The Therapy in SUMMER! – No Label">
            <a:extLst>
              <a:ext uri="{FF2B5EF4-FFF2-40B4-BE49-F238E27FC236}">
                <a16:creationId xmlns:a16="http://schemas.microsoft.com/office/drawing/2014/main" xmlns="" id="{8D6193C4-E238-4B0B-9573-C8A074BD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992" y="1969220"/>
            <a:ext cx="8427864" cy="4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63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340</Words>
  <Application>Microsoft Office PowerPoint</Application>
  <PresentationFormat>Custom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 REVISION</vt:lpstr>
      <vt:lpstr>CHOOSE AND WRITE DOWN THE CORRECT ANSWER </vt:lpstr>
      <vt:lpstr>CHOOSE AND WRITE DOWN THE CORRECT ANSWER </vt:lpstr>
      <vt:lpstr>COMPLETE THE SEQUENCE WITH THE MOST APPROPRIATE WORD</vt:lpstr>
      <vt:lpstr>WHAT CAN YOU SEE? LABEL THE PICTURES.</vt:lpstr>
      <vt:lpstr>EXAMPLES</vt:lpstr>
      <vt:lpstr>HERE ARE SOME INTERESTING FACTS ABOUT AUSTRALIA</vt:lpstr>
      <vt:lpstr>HAVE A NICE AND SUNNY SUMMER HOLIDAY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REVISION</dc:title>
  <dc:creator>Branko</dc:creator>
  <cp:lastModifiedBy>Kristina Mataruga</cp:lastModifiedBy>
  <cp:revision>52</cp:revision>
  <dcterms:created xsi:type="dcterms:W3CDTF">2020-05-25T16:34:01Z</dcterms:created>
  <dcterms:modified xsi:type="dcterms:W3CDTF">2020-06-01T11:33:24Z</dcterms:modified>
</cp:coreProperties>
</file>