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2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2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6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000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6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04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75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4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4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6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2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2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5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3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5F8F708-2059-4B3B-82B0-D7373221C8A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AB93-BAFF-4B80-BD75-9220A5019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02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СЛУЖБА РИЈЕЧИ У РЕЧЕНИЦИ-ПОНАВЉАЊЕ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346" y="1907952"/>
            <a:ext cx="8946541" cy="4195481"/>
          </a:xfrm>
        </p:spPr>
        <p:txBody>
          <a:bodyPr/>
          <a:lstStyle/>
          <a:p>
            <a:r>
              <a:rPr lang="sr-Cyrl-BA" dirty="0"/>
              <a:t>9</a:t>
            </a:r>
            <a:r>
              <a:rPr lang="sr-Cyrl-BA" dirty="0" smtClean="0"/>
              <a:t>. Како се зове субјекат у датој </a:t>
            </a:r>
            <a:r>
              <a:rPr lang="sr-Cyrl-BA" dirty="0" smtClean="0"/>
              <a:t>реченици?</a:t>
            </a:r>
            <a:endParaRPr lang="sr-Cyrl-BA" dirty="0" smtClean="0"/>
          </a:p>
          <a:p>
            <a:r>
              <a:rPr lang="sr-Cyrl-BA" u="sng" dirty="0" smtClean="0"/>
              <a:t>Ивани</a:t>
            </a:r>
            <a:r>
              <a:rPr lang="sr-Cyrl-BA" dirty="0" smtClean="0"/>
              <a:t> је било лоше.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раматички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логички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10. Именски додаци су: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атрибути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објекти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а</a:t>
            </a:r>
            <a:r>
              <a:rPr lang="sr-Cyrl-BA" dirty="0" smtClean="0"/>
              <a:t>позиције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рилошке одредбе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4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11. Које врсте ријечи у реченици врше службу атрибута?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менице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лаголи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рилози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придјеви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404" y="1997162"/>
            <a:ext cx="8946541" cy="4195481"/>
          </a:xfrm>
        </p:spPr>
        <p:txBody>
          <a:bodyPr/>
          <a:lstStyle/>
          <a:p>
            <a:r>
              <a:rPr lang="sr-Cyrl-BA" dirty="0" smtClean="0"/>
              <a:t>12. Која служба ријечи у реченици се одваја запетама?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о</a:t>
            </a:r>
            <a:r>
              <a:rPr lang="sr-Cyrl-BA" dirty="0" smtClean="0"/>
              <a:t>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а</a:t>
            </a:r>
            <a:r>
              <a:rPr lang="sr-Cyrl-BA" dirty="0" smtClean="0"/>
              <a:t>трибут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рилошка одредба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апозиција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54" y="2041767"/>
            <a:ext cx="8946541" cy="4195481"/>
          </a:xfrm>
        </p:spPr>
        <p:txBody>
          <a:bodyPr/>
          <a:lstStyle/>
          <a:p>
            <a:r>
              <a:rPr lang="sr-Cyrl-BA" dirty="0" smtClean="0"/>
              <a:t>13. Које врсте ријечи врше службу објекта?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менице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лаголи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меничке замјенице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везници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497" y="1907952"/>
            <a:ext cx="8946541" cy="4195481"/>
          </a:xfrm>
        </p:spPr>
        <p:txBody>
          <a:bodyPr/>
          <a:lstStyle/>
          <a:p>
            <a:r>
              <a:rPr lang="sr-Cyrl-BA" dirty="0" smtClean="0"/>
              <a:t>14. Одреди прилошку </a:t>
            </a:r>
            <a:r>
              <a:rPr lang="sr-Cyrl-BA" dirty="0" smtClean="0"/>
              <a:t>одредбу:</a:t>
            </a:r>
            <a:endParaRPr lang="sr-Cyrl-BA" dirty="0" smtClean="0"/>
          </a:p>
          <a:p>
            <a:r>
              <a:rPr lang="sr-Cyrl-BA" dirty="0" smtClean="0"/>
              <a:t>Он </a:t>
            </a:r>
            <a:r>
              <a:rPr lang="sr-Cyrl-BA" u="sng" dirty="0" smtClean="0"/>
              <a:t>мало</a:t>
            </a:r>
            <a:r>
              <a:rPr lang="sr-Cyrl-BA" dirty="0" smtClean="0"/>
              <a:t> </a:t>
            </a:r>
            <a:r>
              <a:rPr lang="sr-Cyrl-BA" dirty="0" smtClean="0"/>
              <a:t>једе</a:t>
            </a:r>
            <a:r>
              <a:rPr lang="sr-Cyrl-BA" dirty="0" smtClean="0"/>
              <a:t>. </a:t>
            </a: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рилошка одредба за начин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рилошка одредба за узрок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рилошка одредба за количину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15. Одреди службу подвучене </a:t>
            </a:r>
            <a:r>
              <a:rPr lang="sr-Cyrl-BA" dirty="0" smtClean="0"/>
              <a:t>ријечи:</a:t>
            </a:r>
            <a:endParaRPr lang="sr-Cyrl-BA" dirty="0" smtClean="0"/>
          </a:p>
          <a:p>
            <a:r>
              <a:rPr lang="sr-Cyrl-BA" dirty="0" smtClean="0"/>
              <a:t>Посјетио нас је </a:t>
            </a:r>
            <a:r>
              <a:rPr lang="sr-Cyrl-BA" dirty="0" smtClean="0"/>
              <a:t>Миланов </a:t>
            </a:r>
            <a:r>
              <a:rPr lang="sr-Cyrl-BA" u="sng" dirty="0" smtClean="0"/>
              <a:t>отац</a:t>
            </a:r>
            <a:r>
              <a:rPr lang="sr-Cyrl-BA" dirty="0" smtClean="0"/>
              <a:t>.</a:t>
            </a:r>
            <a:endParaRPr lang="sr-Cyrl-BA" u="sng" dirty="0" smtClean="0"/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рави објекат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раматички субјекат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л</a:t>
            </a:r>
            <a:r>
              <a:rPr lang="sr-Cyrl-BA" dirty="0" smtClean="0"/>
              <a:t>огички субјекат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16. </a:t>
            </a:r>
            <a:r>
              <a:rPr lang="sr-Cyrl-BA" dirty="0"/>
              <a:t>К</a:t>
            </a:r>
            <a:r>
              <a:rPr lang="sr-Cyrl-BA" dirty="0" smtClean="0"/>
              <a:t>оја </a:t>
            </a:r>
            <a:r>
              <a:rPr lang="sr-Cyrl-BA" dirty="0" smtClean="0"/>
              <a:t>врста ријечи врши службу подвученог </a:t>
            </a:r>
            <a:r>
              <a:rPr lang="sr-Cyrl-BA" dirty="0" smtClean="0"/>
              <a:t>субјекта?</a:t>
            </a:r>
            <a:endParaRPr lang="sr-Cyrl-BA" dirty="0" smtClean="0"/>
          </a:p>
          <a:p>
            <a:r>
              <a:rPr lang="sr-Cyrl-BA" u="sng" dirty="0" smtClean="0"/>
              <a:t>Он</a:t>
            </a:r>
            <a:r>
              <a:rPr lang="sr-Cyrl-BA" dirty="0" smtClean="0"/>
              <a:t> ради свој посао.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меничка замјеница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ридјевска замјеница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придјев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17. Одреди врсту предиката у наведеној </a:t>
            </a:r>
            <a:r>
              <a:rPr lang="sr-Cyrl-BA" dirty="0" smtClean="0"/>
              <a:t>реченици:</a:t>
            </a:r>
            <a:endParaRPr lang="sr-Cyrl-BA" dirty="0" smtClean="0"/>
          </a:p>
          <a:p>
            <a:r>
              <a:rPr lang="sr-Cyrl-BA" dirty="0" smtClean="0"/>
              <a:t>Чим </a:t>
            </a:r>
            <a:r>
              <a:rPr lang="sr-Cyrl-BA" u="sng" dirty="0" smtClean="0"/>
              <a:t>стаде</a:t>
            </a:r>
            <a:r>
              <a:rPr lang="sr-Cyrl-BA" dirty="0" smtClean="0"/>
              <a:t> вјетар, </a:t>
            </a:r>
            <a:r>
              <a:rPr lang="sr-Cyrl-BA" u="sng" dirty="0" smtClean="0"/>
              <a:t>паде</a:t>
            </a:r>
            <a:r>
              <a:rPr lang="sr-Cyrl-BA" dirty="0" smtClean="0"/>
              <a:t> киша и </a:t>
            </a:r>
            <a:r>
              <a:rPr lang="sr-Cyrl-BA" u="sng" dirty="0" smtClean="0"/>
              <a:t>доносе</a:t>
            </a:r>
            <a:r>
              <a:rPr lang="sr-Cyrl-BA" dirty="0" smtClean="0"/>
              <a:t> свјежину.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менски предикат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лаголски предикат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6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964" y="2381879"/>
            <a:ext cx="9404723" cy="1400530"/>
          </a:xfrm>
        </p:spPr>
        <p:txBody>
          <a:bodyPr/>
          <a:lstStyle/>
          <a:p>
            <a:pPr algn="ctr"/>
            <a:r>
              <a:rPr lang="sr-Cyrl-BA" dirty="0" smtClean="0"/>
              <a:t>ХВАЛА ЗА ПАЖЊУ!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0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КВИЗ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64069"/>
            <a:ext cx="8946541" cy="4195481"/>
          </a:xfrm>
        </p:spPr>
        <p:txBody>
          <a:bodyPr/>
          <a:lstStyle/>
          <a:p>
            <a:r>
              <a:rPr lang="sr-Cyrl-BA" dirty="0" smtClean="0"/>
              <a:t>1. </a:t>
            </a:r>
            <a:r>
              <a:rPr lang="sr-Cyrl-BA" dirty="0"/>
              <a:t>К</a:t>
            </a:r>
            <a:r>
              <a:rPr lang="sr-Cyrl-BA" dirty="0" smtClean="0"/>
              <a:t>оју </a:t>
            </a:r>
            <a:r>
              <a:rPr lang="sr-Cyrl-BA" dirty="0" smtClean="0"/>
              <a:t>службу врше подвучене ријечи у </a:t>
            </a:r>
            <a:r>
              <a:rPr lang="sr-Cyrl-BA" dirty="0" smtClean="0"/>
              <a:t>реченици?</a:t>
            </a:r>
            <a:endParaRPr lang="sr-Cyrl-BA" dirty="0" smtClean="0"/>
          </a:p>
          <a:p>
            <a:r>
              <a:rPr lang="sr-Cyrl-BA" dirty="0" smtClean="0"/>
              <a:t>Они су </a:t>
            </a:r>
            <a:r>
              <a:rPr lang="sr-Cyrl-BA" u="sng" dirty="0" smtClean="0"/>
              <a:t>племенити људи</a:t>
            </a:r>
            <a:r>
              <a:rPr lang="sr-Cyrl-BA" dirty="0" smtClean="0"/>
              <a:t>.</a:t>
            </a: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субјекат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о</a:t>
            </a:r>
            <a:r>
              <a:rPr lang="sr-Cyrl-BA" dirty="0" smtClean="0"/>
              <a:t>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предикатив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161" y="1473054"/>
            <a:ext cx="8946541" cy="4195481"/>
          </a:xfrm>
        </p:spPr>
        <p:txBody>
          <a:bodyPr/>
          <a:lstStyle/>
          <a:p>
            <a:r>
              <a:rPr lang="sr-Cyrl-BA" dirty="0" smtClean="0"/>
              <a:t>2. Допуни реченицу правим </a:t>
            </a:r>
            <a:r>
              <a:rPr lang="sr-Cyrl-BA" dirty="0" smtClean="0"/>
              <a:t>објектом:</a:t>
            </a:r>
            <a:endParaRPr lang="sr-Cyrl-BA" dirty="0" smtClean="0"/>
          </a:p>
          <a:p>
            <a:r>
              <a:rPr lang="sr-Cyrl-BA" dirty="0"/>
              <a:t>Она је пјевала</a:t>
            </a:r>
            <a:r>
              <a:rPr lang="sr-Cyrl-BA" dirty="0" smtClean="0"/>
              <a:t>...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гласно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увијек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брзо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пјесме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од тушем</a:t>
            </a:r>
          </a:p>
          <a:p>
            <a:pPr marL="0" indent="0">
              <a:buNone/>
            </a:pP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32" y="1383844"/>
            <a:ext cx="8946541" cy="4195481"/>
          </a:xfrm>
        </p:spPr>
        <p:txBody>
          <a:bodyPr/>
          <a:lstStyle/>
          <a:p>
            <a:r>
              <a:rPr lang="sr-Cyrl-BA" dirty="0" smtClean="0"/>
              <a:t>3.  У која два падежа објекат не може бити?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номинатив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датив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акузатив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вокатив</a:t>
            </a:r>
          </a:p>
          <a:p>
            <a:pPr marL="457200" indent="-457200">
              <a:buFont typeface="+mj-lt"/>
              <a:buAutoNum type="alphaLcParenR"/>
            </a:pP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endParaRPr lang="sr-Cyrl-BA" dirty="0" smtClean="0"/>
          </a:p>
          <a:p>
            <a:pPr marL="457200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1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834" y="1461904"/>
            <a:ext cx="8946541" cy="4195481"/>
          </a:xfrm>
        </p:spPr>
        <p:txBody>
          <a:bodyPr/>
          <a:lstStyle/>
          <a:p>
            <a:r>
              <a:rPr lang="sr-Cyrl-BA" dirty="0"/>
              <a:t>4</a:t>
            </a:r>
            <a:r>
              <a:rPr lang="sr-Cyrl-BA" dirty="0" smtClean="0"/>
              <a:t>. </a:t>
            </a:r>
            <a:r>
              <a:rPr lang="sr-Cyrl-BA" dirty="0"/>
              <a:t>К</a:t>
            </a:r>
            <a:r>
              <a:rPr lang="sr-Cyrl-BA" dirty="0" smtClean="0"/>
              <a:t>оју </a:t>
            </a:r>
            <a:r>
              <a:rPr lang="sr-Cyrl-BA" dirty="0"/>
              <a:t>службу </a:t>
            </a:r>
            <a:r>
              <a:rPr lang="sr-Cyrl-BA" dirty="0" smtClean="0"/>
              <a:t>врши ријеч НАМ у овој </a:t>
            </a:r>
            <a:r>
              <a:rPr lang="sr-Cyrl-BA" dirty="0" smtClean="0"/>
              <a:t>реченици</a:t>
            </a:r>
            <a:r>
              <a:rPr lang="sr-Cyrl-BA" dirty="0"/>
              <a:t>?</a:t>
            </a:r>
            <a:endParaRPr lang="sr-Cyrl-BA" dirty="0" smtClean="0"/>
          </a:p>
          <a:p>
            <a:r>
              <a:rPr lang="sr-Cyrl-BA" dirty="0" smtClean="0"/>
              <a:t>Саша нам је за Нову годину поклонио лопту.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п</a:t>
            </a:r>
            <a:r>
              <a:rPr lang="sr-Cyrl-BA" dirty="0" smtClean="0"/>
              <a:t>рави објекат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н</a:t>
            </a:r>
            <a:r>
              <a:rPr lang="sr-Cyrl-BA" dirty="0" smtClean="0"/>
              <a:t>еправи објекат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с</a:t>
            </a:r>
            <a:r>
              <a:rPr lang="sr-Cyrl-BA" dirty="0" smtClean="0"/>
              <a:t>убјекат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предикат</a:t>
            </a:r>
            <a:endParaRPr lang="sr-Cyrl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346" y="1551113"/>
            <a:ext cx="8946541" cy="4195481"/>
          </a:xfrm>
        </p:spPr>
        <p:txBody>
          <a:bodyPr/>
          <a:lstStyle/>
          <a:p>
            <a:r>
              <a:rPr lang="sr-Cyrl-BA" dirty="0"/>
              <a:t>5</a:t>
            </a:r>
            <a:r>
              <a:rPr lang="sr-Cyrl-BA" dirty="0" smtClean="0"/>
              <a:t>. </a:t>
            </a:r>
            <a:r>
              <a:rPr lang="sr-Cyrl-BA" dirty="0" smtClean="0"/>
              <a:t> </a:t>
            </a:r>
            <a:r>
              <a:rPr lang="sr-Cyrl-BA" dirty="0"/>
              <a:t>К</a:t>
            </a:r>
            <a:r>
              <a:rPr lang="sr-Cyrl-BA" dirty="0" smtClean="0"/>
              <a:t>оју </a:t>
            </a:r>
            <a:r>
              <a:rPr lang="sr-Cyrl-BA" dirty="0"/>
              <a:t>службу врше подвучене ријечи у </a:t>
            </a:r>
            <a:r>
              <a:rPr lang="sr-Cyrl-BA" dirty="0" smtClean="0"/>
              <a:t>реченици</a:t>
            </a:r>
            <a:r>
              <a:rPr lang="sr-Cyrl-BA" dirty="0"/>
              <a:t>?</a:t>
            </a:r>
            <a:endParaRPr lang="sr-Cyrl-BA" dirty="0" smtClean="0"/>
          </a:p>
          <a:p>
            <a:r>
              <a:rPr lang="sr-Cyrl-BA" dirty="0" smtClean="0"/>
              <a:t>Дуле, </a:t>
            </a:r>
            <a:r>
              <a:rPr lang="sr-Cyrl-BA" u="sng" dirty="0" smtClean="0"/>
              <a:t>мој комшија из дјетињства</a:t>
            </a:r>
            <a:r>
              <a:rPr lang="sr-Cyrl-BA" dirty="0" smtClean="0"/>
              <a:t>, зна да поправља аутомобиле.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а</a:t>
            </a:r>
            <a:r>
              <a:rPr lang="sr-Cyrl-BA" dirty="0" smtClean="0"/>
              <a:t>позиција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л</a:t>
            </a:r>
            <a:r>
              <a:rPr lang="sr-Cyrl-BA" dirty="0" smtClean="0"/>
              <a:t>огички субјекат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д</a:t>
            </a:r>
            <a:r>
              <a:rPr lang="sr-Cyrl-BA" dirty="0" smtClean="0"/>
              <a:t>аљи објекат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менски предикат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380" y="1796440"/>
            <a:ext cx="8946541" cy="4195481"/>
          </a:xfrm>
        </p:spPr>
        <p:txBody>
          <a:bodyPr/>
          <a:lstStyle/>
          <a:p>
            <a:r>
              <a:rPr lang="sr-Cyrl-BA" dirty="0"/>
              <a:t>6</a:t>
            </a:r>
            <a:r>
              <a:rPr lang="sr-Cyrl-BA" dirty="0" smtClean="0"/>
              <a:t>. </a:t>
            </a:r>
            <a:r>
              <a:rPr lang="sr-Cyrl-BA" dirty="0" smtClean="0"/>
              <a:t>Допуни реченицу прилошком одредбом за начин:</a:t>
            </a:r>
          </a:p>
          <a:p>
            <a:r>
              <a:rPr lang="sr-Cyrl-BA" dirty="0" smtClean="0"/>
              <a:t>Ема је ___________________ погледала дјечаке.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тада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љутито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овдје 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данас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439" y="1841045"/>
            <a:ext cx="8946541" cy="4195481"/>
          </a:xfrm>
        </p:spPr>
        <p:txBody>
          <a:bodyPr/>
          <a:lstStyle/>
          <a:p>
            <a:r>
              <a:rPr lang="sr-Cyrl-BA" dirty="0"/>
              <a:t>7</a:t>
            </a:r>
            <a:r>
              <a:rPr lang="sr-Cyrl-BA" dirty="0" smtClean="0"/>
              <a:t>. Које од наведених ријечи у реченици врше службу предикатива?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и</a:t>
            </a:r>
            <a:r>
              <a:rPr lang="sr-Cyrl-BA" dirty="0" smtClean="0"/>
              <a:t>менице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лаголи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у</a:t>
            </a:r>
            <a:r>
              <a:rPr lang="sr-Cyrl-BA" dirty="0" smtClean="0"/>
              <a:t>звици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 smtClean="0"/>
              <a:t>придјеви</a:t>
            </a:r>
          </a:p>
          <a:p>
            <a:pPr marL="457200" indent="-45720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1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102" y="1841045"/>
            <a:ext cx="8946541" cy="4195481"/>
          </a:xfrm>
        </p:spPr>
        <p:txBody>
          <a:bodyPr/>
          <a:lstStyle/>
          <a:p>
            <a:r>
              <a:rPr lang="sr-Cyrl-BA" dirty="0"/>
              <a:t>8</a:t>
            </a:r>
            <a:r>
              <a:rPr lang="sr-Cyrl-BA" dirty="0" smtClean="0"/>
              <a:t>. </a:t>
            </a:r>
            <a:r>
              <a:rPr lang="sr-Cyrl-BA" dirty="0"/>
              <a:t>К</a:t>
            </a:r>
            <a:r>
              <a:rPr lang="sr-Cyrl-BA" dirty="0" smtClean="0"/>
              <a:t>оју </a:t>
            </a:r>
            <a:r>
              <a:rPr lang="sr-Cyrl-BA" dirty="0"/>
              <a:t>службу врши </a:t>
            </a:r>
            <a:r>
              <a:rPr lang="sr-Cyrl-BA" dirty="0" smtClean="0"/>
              <a:t>подвучена ријеч </a:t>
            </a:r>
            <a:r>
              <a:rPr lang="sr-Cyrl-BA" dirty="0" smtClean="0"/>
              <a:t>у овој </a:t>
            </a:r>
            <a:r>
              <a:rPr lang="sr-Cyrl-BA" dirty="0" smtClean="0"/>
              <a:t>реченици?</a:t>
            </a:r>
            <a:endParaRPr lang="sr-Cyrl-BA" dirty="0" smtClean="0"/>
          </a:p>
          <a:p>
            <a:r>
              <a:rPr lang="sr-Cyrl-BA" dirty="0" smtClean="0"/>
              <a:t>Гледам залазак </a:t>
            </a:r>
            <a:r>
              <a:rPr lang="sr-Cyrl-BA" u="sng" dirty="0" smtClean="0"/>
              <a:t>сунца</a:t>
            </a:r>
            <a:r>
              <a:rPr lang="sr-Cyrl-BA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лаголски предикат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а</a:t>
            </a:r>
            <a:r>
              <a:rPr lang="sr-Cyrl-BA" dirty="0" smtClean="0"/>
              <a:t>трибут</a:t>
            </a:r>
          </a:p>
          <a:p>
            <a:pPr marL="457200" indent="-457200">
              <a:buFont typeface="+mj-lt"/>
              <a:buAutoNum type="alphaLcParenR"/>
            </a:pPr>
            <a:r>
              <a:rPr lang="sr-Cyrl-BA" dirty="0"/>
              <a:t>г</a:t>
            </a:r>
            <a:r>
              <a:rPr lang="sr-Cyrl-BA" dirty="0" smtClean="0"/>
              <a:t>раматички субјекат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326</Words>
  <Application>Microsoft Office PowerPoint</Application>
  <PresentationFormat>Widescreen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СЛУЖБА РИЈЕЧИ У РЕЧЕНИЦИ-ПОНАВЉАЊЕ</vt:lpstr>
      <vt:lpstr>КВИЗ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ЗА ПАЖЊУ!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РИЈЕЧИ У РЕЧЕНИЦИ-ПОНАВЉАЊЕ</dc:title>
  <dc:creator>Home</dc:creator>
  <cp:lastModifiedBy>Home</cp:lastModifiedBy>
  <cp:revision>27</cp:revision>
  <dcterms:created xsi:type="dcterms:W3CDTF">2020-05-24T23:49:32Z</dcterms:created>
  <dcterms:modified xsi:type="dcterms:W3CDTF">2020-05-27T07:13:04Z</dcterms:modified>
</cp:coreProperties>
</file>