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5/26/2020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РЈЕШАВАЊЕ ЗАДАТАКА САСТАВЉАЊЕМ ИЗРАЗА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8152"/>
          <a:stretch/>
        </p:blipFill>
        <p:spPr>
          <a:xfrm>
            <a:off x="0" y="0"/>
            <a:ext cx="11999067" cy="6569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803" y="404664"/>
            <a:ext cx="113772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 РЕДОСЛИЈЕД РАЧУНСКИХ ОПЕРАЦИЈА...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804" y="4270260"/>
            <a:ext cx="31683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b="1" dirty="0" smtClean="0"/>
              <a:t>МАТЕМАТИЧКИИЗРАЗИ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4212" y="4002494"/>
            <a:ext cx="20162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b="1" dirty="0" smtClean="0"/>
              <a:t>ЗАГРАДЕ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6480" y="4002494"/>
            <a:ext cx="244827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3200" b="1" dirty="0" smtClean="0"/>
              <a:t>МНОЖЕЊЕ</a:t>
            </a:r>
          </a:p>
          <a:p>
            <a:pPr>
              <a:lnSpc>
                <a:spcPct val="90000"/>
              </a:lnSpc>
            </a:pPr>
            <a:r>
              <a:rPr lang="sr-Cyrl-RS" sz="3200" b="1" dirty="0" smtClean="0"/>
              <a:t>ДИЈЕЉЕЊЕ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88065" y="4002494"/>
            <a:ext cx="25922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800" b="1" dirty="0" smtClean="0"/>
              <a:t>САБИРАЊЕ</a:t>
            </a:r>
          </a:p>
          <a:p>
            <a:pPr>
              <a:lnSpc>
                <a:spcPct val="90000"/>
              </a:lnSpc>
            </a:pPr>
            <a:r>
              <a:rPr lang="sr-Cyrl-RS" sz="2800" b="1" dirty="0" smtClean="0"/>
              <a:t>ОДУЗИМАЊЕ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54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260648"/>
            <a:ext cx="792088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ИЗ УЏБЕНИКА НА СТР. 139.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продавници је било 330 флаша сока. Затим је допремљено још 8 сандука по 20 флаша. Колико има, укупно, флаша сока у продавници?</a:t>
            </a: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330 + (8 ∙ 20) = 330 + 160 = 490 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 израза: 490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У продавници је укупно 490 флаша сока.</a:t>
            </a:r>
          </a:p>
        </p:txBody>
      </p:sp>
      <p:pic>
        <p:nvPicPr>
          <p:cNvPr id="1026" name="Picture 2" descr="Grocery Clipart Clipart Photo Image - lady-shopping-at-grocer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10656" b="16687"/>
          <a:stretch/>
        </p:blipFill>
        <p:spPr bwMode="auto">
          <a:xfrm>
            <a:off x="8398668" y="620688"/>
            <a:ext cx="3776192" cy="61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33772" y="6324692"/>
            <a:ext cx="9143999" cy="4118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260648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90000"/>
              </a:lnSpc>
              <a:buFont typeface="+mj-lt"/>
              <a:buAutoNum type="arabicPeriod" startAt="2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један хотел смјештено је 126 спортиста, а у други 119. Сви су спортисти смјештени у 5 једнаких бунгалова, у сваком исти број. Колико је спортиста било у сваком бунгалову?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(126 + 119) : 5 = 245 : 5 = 49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 израза: 49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У сваком бунгалову је било по 49 спортиста.</a:t>
            </a:r>
          </a:p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3772" y="6324692"/>
            <a:ext cx="9143999" cy="4118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7" y="1052736"/>
            <a:ext cx="371072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88" y="260648"/>
            <a:ext cx="7488832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90000"/>
              </a:lnSpc>
              <a:buFont typeface="+mj-lt"/>
              <a:buAutoNum type="arabicPeriod" startAt="3"/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љетовање је пошло 330 ученика. У први аутобус је смјештено 48 ученика, а у 6 других аутобуса смјештени су остали, тако да је у сваком аутобусу био исти број. Колико је ученика било у сваком од тих 6 аутобуса?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(330 - 48) : 6 = 282 : 6 = 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Вриједност израза: 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Одговор: У сваком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тих 6 аутобуса било је по 47 путника.</a:t>
            </a:r>
          </a:p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3772" y="6324692"/>
            <a:ext cx="9143999" cy="4118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870" y="650772"/>
            <a:ext cx="4112207" cy="55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332656"/>
            <a:ext cx="10297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</a:p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уџбенику на 139. страни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радити 7. задатак.</a:t>
            </a:r>
          </a:p>
          <a:p>
            <a:pPr>
              <a:lnSpc>
                <a:spcPct val="90000"/>
              </a:lnSpc>
            </a:pP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8 једнаких кутија има 112 оловака. Колико оловака има у 15 таквих кутија?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33772" y="6324692"/>
            <a:ext cx="9143999" cy="4118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1130</TotalTime>
  <Words>272</Words>
  <Application>Microsoft Office PowerPoint</Application>
  <PresentationFormat>Custom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Consolas</vt:lpstr>
      <vt:lpstr>Corbel</vt:lpstr>
      <vt:lpstr>Times New Roman</vt:lpstr>
      <vt:lpstr>Chalkboard 16x9</vt:lpstr>
      <vt:lpstr>РЈЕШАВАЊЕ ЗАДАТАКА САСТАВЉАЊЕМ ИЗРАЗА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РЈЕШАВАЊЕ ЗАДАТАКА САСТАВЉАЊЕМ ИЗРАЗА</dc:title>
  <dc:creator>marina_uciteljica@yahoo.com</dc:creator>
  <cp:lastModifiedBy>marina_uciteljica@yahoo.com</cp:lastModifiedBy>
  <cp:revision>11</cp:revision>
  <dcterms:created xsi:type="dcterms:W3CDTF">2020-05-22T22:05:26Z</dcterms:created>
  <dcterms:modified xsi:type="dcterms:W3CDTF">2020-05-26T09:59:47Z</dcterms:modified>
</cp:coreProperties>
</file>