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6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6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912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3585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578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17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35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490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1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49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93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97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41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5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13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48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814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216B5C-7ED1-41CC-BA26-B3579C09FC04}" type="datetimeFigureOut">
              <a:rPr lang="en-GB" smtClean="0"/>
              <a:pPr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FF5D-B00D-44F5-91C1-BC2F635E43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331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CBA07-30D7-4683-9936-8FE9F7555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715" y="3065171"/>
            <a:ext cx="6466535" cy="1094023"/>
          </a:xfrm>
        </p:spPr>
        <p:txBody>
          <a:bodyPr/>
          <a:lstStyle/>
          <a:p>
            <a:pPr algn="ctr"/>
            <a:r>
              <a:rPr lang="sr-Cyrl-BA" sz="5400" dirty="0" smtClean="0"/>
              <a:t>БОЖИЈИ ЗАКОН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322337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FCCA4-B7DB-466E-BFDE-6EBEE118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26" y="1460828"/>
            <a:ext cx="6150788" cy="3868479"/>
          </a:xfrm>
        </p:spPr>
        <p:txBody>
          <a:bodyPr>
            <a:normAutofit fontScale="70000" lnSpcReduction="20000"/>
          </a:bodyPr>
          <a:lstStyle/>
          <a:p>
            <a:r>
              <a:rPr lang="sr-Cyrl-RS" sz="2900" dirty="0" smtClean="0"/>
              <a:t>Пророк Мојсије је повео јеврејски народ према обећаној земљи.</a:t>
            </a:r>
          </a:p>
          <a:p>
            <a:r>
              <a:rPr lang="sr-Cyrl-RS" sz="2900" dirty="0" smtClean="0"/>
              <a:t>На том путу су дошли до горе која се звала Синај.</a:t>
            </a:r>
            <a:endParaRPr lang="sr-Cyrl-RS" sz="2900" dirty="0"/>
          </a:p>
          <a:p>
            <a:r>
              <a:rPr lang="sr-Cyrl-RS" sz="2900" dirty="0" smtClean="0"/>
              <a:t>Пошто су се почели понашати како не треба, Бог је рекао Мојсију да припреми народ за добијање закона Божјег.</a:t>
            </a:r>
          </a:p>
          <a:p>
            <a:r>
              <a:rPr lang="sr-Cyrl-RS" sz="3200" dirty="0" smtClean="0"/>
              <a:t>Мојсије се попео сам на гору гдје су се </a:t>
            </a:r>
            <a:r>
              <a:rPr lang="sr-Cyrl-RS" sz="3200" dirty="0" smtClean="0"/>
              <a:t>вид</a:t>
            </a:r>
            <a:r>
              <a:rPr lang="en-US" sz="3200" dirty="0" smtClean="0"/>
              <a:t>j</a:t>
            </a:r>
            <a:r>
              <a:rPr lang="sr-Cyrl-RS" sz="3200" dirty="0" smtClean="0"/>
              <a:t>еле </a:t>
            </a:r>
            <a:r>
              <a:rPr lang="sr-Cyrl-RS" sz="3200" dirty="0" smtClean="0"/>
              <a:t>муње и чули јаки громови.</a:t>
            </a:r>
          </a:p>
          <a:p>
            <a:r>
              <a:rPr lang="sr-Cyrl-RS" sz="3200" dirty="0" smtClean="0"/>
              <a:t>Бог је дао Мојсију двије камене таблице на којима је било исписано </a:t>
            </a:r>
            <a:r>
              <a:rPr lang="sr-Cyrl-RS" sz="3200" dirty="0" smtClean="0"/>
              <a:t>Д</a:t>
            </a:r>
            <a:r>
              <a:rPr lang="sr-Cyrl-RS" sz="3200" dirty="0" smtClean="0"/>
              <a:t>есет Божјих </a:t>
            </a:r>
            <a:r>
              <a:rPr lang="sr-Cyrl-RS" sz="3200" dirty="0" smtClean="0"/>
              <a:t>заповијести.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256" y="1460828"/>
            <a:ext cx="3867149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934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F6F754-2E74-482E-B52B-A9D7CD73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121" y="4274287"/>
            <a:ext cx="9369757" cy="2169043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Док је Мојсије био на гори Синај, непослушни људи су мислили да је настрадао, па су од злата направили златно теле коме су се клањали, а правог Бога заборавили.</a:t>
            </a:r>
            <a:endParaRPr lang="sr-Cyrl-RS" dirty="0"/>
          </a:p>
          <a:p>
            <a:r>
              <a:rPr lang="sr-Cyrl-RS" dirty="0" smtClean="0"/>
              <a:t>Кад се Мојсије вратио расрдио се, разбио златно теле, али и плоче Закона.</a:t>
            </a:r>
          </a:p>
          <a:p>
            <a:r>
              <a:rPr lang="sr-Cyrl-RS" dirty="0" smtClean="0"/>
              <a:t>Међутим, по молитви Бог му је дао друге двије плоче са Законом.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9125"/>
            <a:ext cx="7715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36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8125" cy="999375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Прочитај </a:t>
            </a:r>
            <a:r>
              <a:rPr lang="sr-Cyrl-RS" dirty="0" smtClean="0"/>
              <a:t>наставну јединицу и </a:t>
            </a:r>
            <a:r>
              <a:rPr lang="sr-Cyrl-RS" dirty="0" smtClean="0"/>
              <a:t>одговори </a:t>
            </a:r>
            <a:r>
              <a:rPr lang="sr-Cyrl-RS" dirty="0"/>
              <a:t>на питања </a:t>
            </a:r>
            <a:r>
              <a:rPr lang="sr-Cyrl-RS" dirty="0" smtClean="0"/>
              <a:t>у уџбенику на страни 60!</a:t>
            </a:r>
          </a:p>
          <a:p>
            <a:r>
              <a:rPr lang="sr-Cyrl-RS" dirty="0" smtClean="0"/>
              <a:t>Одабери </a:t>
            </a:r>
            <a:r>
              <a:rPr lang="sr-Cyrl-RS" dirty="0"/>
              <a:t>одговарајуће боје и </a:t>
            </a:r>
            <a:r>
              <a:rPr lang="sr-Cyrl-RS" dirty="0" smtClean="0"/>
              <a:t>обој </a:t>
            </a:r>
            <a:r>
              <a:rPr lang="sr-Cyrl-RS" dirty="0"/>
              <a:t>илустрацију </a:t>
            </a:r>
            <a:r>
              <a:rPr lang="sr-Cyrl-RS" dirty="0" smtClean="0"/>
              <a:t>на страни 61</a:t>
            </a:r>
            <a:r>
              <a:rPr lang="sr-Cyrl-R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263391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421</TotalTime>
  <Words>165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БОЖИЈИ ЗАКОН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Мојсијев живот</dc:title>
  <dc:creator>petra trion</dc:creator>
  <cp:lastModifiedBy>Slavoljub Lukic</cp:lastModifiedBy>
  <cp:revision>21</cp:revision>
  <dcterms:created xsi:type="dcterms:W3CDTF">2020-04-07T17:57:15Z</dcterms:created>
  <dcterms:modified xsi:type="dcterms:W3CDTF">2020-05-29T08:37:23Z</dcterms:modified>
</cp:coreProperties>
</file>