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8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279AF-3312-406E-9A52-A867C70934FD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FB52-4A71-4EB4-9519-6C0B882143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498" y="5719371"/>
            <a:ext cx="10337562" cy="467370"/>
          </a:xfrm>
        </p:spPr>
        <p:txBody>
          <a:bodyPr>
            <a:noAutofit/>
          </a:bodyPr>
          <a:lstStyle/>
          <a:p>
            <a:r>
              <a:rPr lang="sr-Cyrl-R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</a:t>
            </a:r>
            <a:br>
              <a:rPr lang="sr-Cyrl-R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r-Cyrl-RS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138" y="4149081"/>
            <a:ext cx="10532077" cy="1323439"/>
          </a:xfrm>
        </p:spPr>
        <p:txBody>
          <a:bodyPr>
            <a:normAutofit/>
          </a:bodyPr>
          <a:lstStyle/>
          <a:p>
            <a:r>
              <a:rPr lang="sr-Cyrl-R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за 3. разред</a:t>
            </a:r>
          </a:p>
        </p:txBody>
      </p:sp>
      <p:pic>
        <p:nvPicPr>
          <p:cNvPr id="5" name="Picture 4" descr="d773d6cde0fce33aca59bb25f34fcf79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092" y="171448"/>
            <a:ext cx="10166608" cy="3714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D9938D-08F2-4E56-ACA3-EB64407C2C6B}"/>
              </a:ext>
            </a:extLst>
          </p:cNvPr>
          <p:cNvSpPr txBox="1"/>
          <p:nvPr/>
        </p:nvSpPr>
        <p:spPr>
          <a:xfrm>
            <a:off x="3280813" y="2578790"/>
            <a:ext cx="42105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</a:t>
            </a:r>
            <a:endParaRPr lang="bs-Latn-BA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614617"/>
            <a:ext cx="10945654" cy="457200"/>
          </a:xfrm>
        </p:spPr>
        <p:txBody>
          <a:bodyPr>
            <a:normAutofit fontScale="90000"/>
          </a:bodyPr>
          <a:lstStyle/>
          <a:p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 </a:t>
            </a:r>
            <a:r>
              <a:rPr lang="sr-Cyrl-B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 </a:t>
            </a:r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једно </a:t>
            </a:r>
            <a:r>
              <a:rPr lang="sr-Cyrl-R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33" y="1052736"/>
            <a:ext cx="10945654" cy="542688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рибе морају да пишу.                                  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тјерамо мачку </a:t>
            </a:r>
            <a:r>
              <a:rPr lang="sr-Cyrl-BA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кажемо</a:t>
            </a:r>
            <a:r>
              <a:rPr 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пас</a:t>
            </a: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        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 је врста дивље мачке. 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Петак је перната животиња.                 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 је паметна и лијепа животиња.   </a:t>
            </a: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BA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en-US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3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</a:t>
            </a:r>
            <a:r>
              <a:rPr lang="en-US" sz="3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BA" sz="3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на јесен соле.</a:t>
            </a:r>
            <a:endParaRPr lang="en-US" sz="3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8836355" y="1509936"/>
            <a:ext cx="608092" cy="457200"/>
          </a:xfrm>
          <a:prstGeom prst="flowChartConnector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8836355" y="2312652"/>
            <a:ext cx="608092" cy="457200"/>
          </a:xfrm>
          <a:prstGeom prst="flowChartConnector">
            <a:avLst/>
          </a:prstGeom>
          <a:solidFill>
            <a:schemeClr val="tx1">
              <a:lumMod val="10000"/>
              <a:lumOff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836355" y="3162500"/>
            <a:ext cx="608092" cy="457200"/>
          </a:xfrm>
          <a:prstGeom prst="flowChartConnector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836355" y="4012348"/>
            <a:ext cx="608092" cy="437562"/>
          </a:xfrm>
          <a:prstGeom prst="flowChartConnector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8836355" y="4842558"/>
            <a:ext cx="608092" cy="457200"/>
          </a:xfrm>
          <a:prstGeom prst="flowChartConnector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836355" y="5692406"/>
            <a:ext cx="608092" cy="457200"/>
          </a:xfrm>
          <a:prstGeom prst="flowChartConnector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14314"/>
            <a:ext cx="10945654" cy="1342478"/>
          </a:xfrm>
        </p:spPr>
        <p:txBody>
          <a:bodyPr>
            <a:normAutofit/>
          </a:bodyPr>
          <a:lstStyle/>
          <a:p>
            <a:r>
              <a:rPr lang="sr-Cyrl-CS" dirty="0">
                <a:solidFill>
                  <a:srgbClr val="FFC000"/>
                </a:solidFill>
              </a:rPr>
              <a:t> </a:t>
            </a:r>
            <a:r>
              <a:rPr lang="sr-Cyrl-C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ваздуха нема живота. </a:t>
            </a:r>
            <a:br>
              <a:rPr lang="sr-Cyrl-C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C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B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Свим живим бићима је потребан ваздух.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890" y="1700808"/>
            <a:ext cx="11194059" cy="4942878"/>
          </a:xfrm>
        </p:spPr>
        <p:txBody>
          <a:bodyPr/>
          <a:lstStyle/>
          <a:p>
            <a:pPr>
              <a:buNone/>
            </a:pPr>
            <a:r>
              <a:rPr lang="sr-Cyrl-CS" dirty="0">
                <a:solidFill>
                  <a:schemeClr val="bg1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0f7960f956995847a2b56d72130006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396" y="1830448"/>
            <a:ext cx="4788657" cy="209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70e83793457a34652e7e090f04bd31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1191" y="2071678"/>
            <a:ext cx="294546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492e605e22e688c0e49da61c5ca9d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5603" y="3929066"/>
            <a:ext cx="346486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32" y="188640"/>
            <a:ext cx="11078714" cy="576064"/>
          </a:xfrm>
        </p:spPr>
        <p:txBody>
          <a:bodyPr>
            <a:noAutofit/>
          </a:bodyPr>
          <a:lstStyle/>
          <a:p>
            <a:pPr algn="l"/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Шта је ваздух?</a:t>
            </a:r>
            <a:b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33" y="836712"/>
            <a:ext cx="10945654" cy="55995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sz="5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 је гас без боје, мириса и укуса.</a:t>
            </a: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 производи ваздух?</a:t>
            </a: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 производе биљке.</a:t>
            </a: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Да ли ваздух заузима простор?</a:t>
            </a: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 заузима простор. </a:t>
            </a:r>
            <a:endParaRPr lang="sr-Cyrl-RS" sz="1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1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нашим плућима, балону...)</a:t>
            </a: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153748-AD0C-4EDF-AF14-F15257B21D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2465" y="1700808"/>
            <a:ext cx="5281281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ED277-89A2-4B4C-99D6-934CBB80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778098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Да ли ваздуха има у води?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F14E0-4E6D-414E-B4D4-DA6F2951A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124744"/>
            <a:ext cx="1094565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води има ваздуха, зато што га користе водена створења.</a:t>
            </a:r>
          </a:p>
          <a:p>
            <a:pPr marL="0" indent="0">
              <a:buNone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Гдје је ваздух најчистији?</a:t>
            </a:r>
          </a:p>
          <a:p>
            <a:pPr marL="0" indent="0">
              <a:buNone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 је најчистији на планинама и у шумама.</a:t>
            </a:r>
          </a:p>
          <a:p>
            <a:pPr marL="0" indent="0">
              <a:buNone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Има ли у земљи ваздуха?</a:t>
            </a:r>
          </a:p>
          <a:p>
            <a:pPr marL="0" indent="0">
              <a:buNone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земљи има ваздуха јер је потребан живим бићима који живе у земљи.</a:t>
            </a:r>
          </a:p>
          <a:p>
            <a:pPr marL="0" indent="0">
              <a:buNone/>
            </a:pPr>
            <a:endParaRPr lang="sr-Cyrl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16AF42-AE4E-42BB-B4F8-6EA578CBC3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0609" y="1772816"/>
            <a:ext cx="3438655" cy="1456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4577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124744"/>
            <a:ext cx="10945654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Кретање ваздуха се зове вјетар.</a:t>
            </a:r>
          </a:p>
          <a:p>
            <a:pPr marL="0" indent="0">
              <a:buNone/>
            </a:pPr>
            <a:endParaRPr lang="sr-Cyrl-R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sr-Cyrl-R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чини ваздух нечистим?</a:t>
            </a:r>
          </a:p>
          <a:p>
            <a:pPr marL="0" indent="0">
              <a:buNone/>
            </a:pPr>
            <a:endParaRPr lang="sr-Cyrl-R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C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 нечистим чине издувни гасови из аутомобила и фабричких димњака.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Како можемо побољшати квалитет ваздуха?</a:t>
            </a:r>
          </a:p>
          <a:p>
            <a:pPr marL="0" indent="0">
              <a:buNone/>
            </a:pPr>
            <a:endParaRPr lang="sr-Cyrl-R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Квалитет ваздуха можемо побољшати тако што ћемо: садити дрвеће, биљке, чувати шуме, смањити употребу аутомобила у градовима...</a:t>
            </a:r>
            <a:endParaRPr lang="en-US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D44A11D-E33B-49AD-984A-50DA52F0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25120" y="404664"/>
            <a:ext cx="10945654" cy="720080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Како се зове кретање ваздуха?</a:t>
            </a:r>
            <a:r>
              <a:rPr lang="sr-Cyrl-R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08BE77-CFFE-46C3-9DF2-43C037942E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7928" y="432528"/>
            <a:ext cx="3471191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922114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sr-Cyrl-RS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користи вјетар за покретање?</a:t>
            </a: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628801"/>
            <a:ext cx="10945654" cy="4497363"/>
          </a:xfrm>
        </p:spPr>
        <p:txBody>
          <a:bodyPr/>
          <a:lstStyle/>
          <a:p>
            <a:pPr>
              <a:buNone/>
            </a:pPr>
            <a:r>
              <a:rPr lang="sr-Cyrl-RS" dirty="0"/>
              <a:t> </a:t>
            </a:r>
            <a:endParaRPr lang="en-US" dirty="0"/>
          </a:p>
        </p:txBody>
      </p:sp>
      <p:pic>
        <p:nvPicPr>
          <p:cNvPr id="4" name="Picture 3" descr="683e344572e6652a50123b502bb15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57572">
            <a:off x="398723" y="1179089"/>
            <a:ext cx="2470391" cy="1571636"/>
          </a:xfrm>
          <a:prstGeom prst="rect">
            <a:avLst/>
          </a:prstGeom>
        </p:spPr>
      </p:pic>
      <p:pic>
        <p:nvPicPr>
          <p:cNvPr id="5" name="Picture 4" descr="d3545aeb4222041b33192af806c56ad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1503">
            <a:off x="4117353" y="1117212"/>
            <a:ext cx="2565406" cy="1571636"/>
          </a:xfrm>
          <a:prstGeom prst="rect">
            <a:avLst/>
          </a:prstGeom>
        </p:spPr>
      </p:pic>
      <p:pic>
        <p:nvPicPr>
          <p:cNvPr id="7" name="Picture 6" descr="742d2fe6fc175fd1f293cbb61ad92b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1277" y="2948799"/>
            <a:ext cx="2565406" cy="18573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6F6566-EF44-4EB1-97EE-F36460FC14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7445">
            <a:off x="8071529" y="1275948"/>
            <a:ext cx="3043592" cy="1571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66A85D-4E6A-45D5-B2D7-9AFDEAFC3C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0951">
            <a:off x="573109" y="4870607"/>
            <a:ext cx="2622412" cy="1756112"/>
          </a:xfrm>
          <a:prstGeom prst="rect">
            <a:avLst/>
          </a:prstGeom>
          <a:ln w="762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92C5FD-DAEE-4AFF-AD3B-21650DA076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-1" r="493" b="5962"/>
          <a:stretch/>
        </p:blipFill>
        <p:spPr>
          <a:xfrm rot="715488">
            <a:off x="8689788" y="4456012"/>
            <a:ext cx="2708282" cy="19124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79799C-DF04-4D7A-AF77-901910A0896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16111" y="2830929"/>
            <a:ext cx="2562316" cy="1572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BFB8B0-6B29-46D8-9C7F-99624BC9713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4858" y="4892071"/>
            <a:ext cx="2667728" cy="178628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2A1630E-2862-451B-9E20-8436897E1900}"/>
              </a:ext>
            </a:extLst>
          </p:cNvPr>
          <p:cNvSpPr/>
          <p:nvPr/>
        </p:nvSpPr>
        <p:spPr>
          <a:xfrm>
            <a:off x="2102327" y="836713"/>
            <a:ext cx="722306" cy="5331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bs-Latn-B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bs-Latn-B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5337556-9715-4FBB-A10B-7978211768F1}"/>
              </a:ext>
            </a:extLst>
          </p:cNvPr>
          <p:cNvSpPr/>
          <p:nvPr/>
        </p:nvSpPr>
        <p:spPr>
          <a:xfrm>
            <a:off x="6165403" y="1052737"/>
            <a:ext cx="777474" cy="5331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bs-Latn-B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339DA6D-834E-41D2-A41A-84198372FC9D}"/>
              </a:ext>
            </a:extLst>
          </p:cNvPr>
          <p:cNvSpPr/>
          <p:nvPr/>
        </p:nvSpPr>
        <p:spPr>
          <a:xfrm>
            <a:off x="10678030" y="1340769"/>
            <a:ext cx="766184" cy="504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bs-Latn-B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077D79F-D0F2-4A8E-90C2-CE3D4A40534D}"/>
              </a:ext>
            </a:extLst>
          </p:cNvPr>
          <p:cNvSpPr/>
          <p:nvPr/>
        </p:nvSpPr>
        <p:spPr>
          <a:xfrm>
            <a:off x="7822714" y="2924944"/>
            <a:ext cx="748307" cy="4374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bs-Latn-B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10B4BF6-6867-4633-864F-180B2A969DE7}"/>
              </a:ext>
            </a:extLst>
          </p:cNvPr>
          <p:cNvSpPr/>
          <p:nvPr/>
        </p:nvSpPr>
        <p:spPr>
          <a:xfrm>
            <a:off x="2441540" y="4581129"/>
            <a:ext cx="766185" cy="504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bs-Latn-B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F689293-B1E5-4495-832B-88FE33C3CD05}"/>
              </a:ext>
            </a:extLst>
          </p:cNvPr>
          <p:cNvSpPr/>
          <p:nvPr/>
        </p:nvSpPr>
        <p:spPr>
          <a:xfrm>
            <a:off x="11061123" y="4509121"/>
            <a:ext cx="670411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bs-Latn-BA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40" y="764704"/>
            <a:ext cx="11610759" cy="5533216"/>
          </a:xfrm>
        </p:spPr>
        <p:txBody>
          <a:bodyPr/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Научници тврде да у сваком нашем даху има кисеоника који производе океанске биљке. Највећи произвођачи кисеоника нису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стабла,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сићушне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океанске алге. Живе тик уз површину воде и лебде ношене морским струјама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Колонија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алги може бити дугачка и више стотина километара.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Претпоставка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да морске алге </a:t>
            </a: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производе 50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80 % кисеоника на земљи.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Slika 1" descr="D:\My Documents\Berkenalan-dengan-Plankt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003" y="4293097"/>
            <a:ext cx="5225825" cy="234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2" descr="D:\My Documents\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904" y="4293096"/>
            <a:ext cx="5378639" cy="235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73910" y="188641"/>
            <a:ext cx="4597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ЗАНИМЉИВО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00"/>
      </a:dk1>
      <a:lt1>
        <a:sysClr val="window" lastClr="FFFFFF"/>
      </a:lt1>
      <a:dk2>
        <a:srgbClr val="1F497D"/>
      </a:dk2>
      <a:lt2>
        <a:srgbClr val="EEECE1"/>
      </a:lt2>
      <a:accent1>
        <a:srgbClr val="003300"/>
      </a:accent1>
      <a:accent2>
        <a:srgbClr val="0033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264</Words>
  <Application>Microsoft Office PowerPoint</Application>
  <PresentationFormat>Custom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              </vt:lpstr>
      <vt:lpstr>ИГРА: „Погрешно је једно слово” </vt:lpstr>
      <vt:lpstr> Без ваздуха нема живота.           Свим живим бићима је потребан ваздух.</vt:lpstr>
      <vt:lpstr> 1. Шта је ваздух? </vt:lpstr>
      <vt:lpstr>4. Да ли ваздуха има у води? </vt:lpstr>
      <vt:lpstr>7. Како се зове кретање ваздуха? </vt:lpstr>
      <vt:lpstr> 10. Ко користи вјетар за покретање?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ВАЗДУХ</dc:title>
  <dc:creator>jelenabojan</dc:creator>
  <cp:lastModifiedBy>PC</cp:lastModifiedBy>
  <cp:revision>32</cp:revision>
  <dcterms:created xsi:type="dcterms:W3CDTF">2020-05-13T17:30:03Z</dcterms:created>
  <dcterms:modified xsi:type="dcterms:W3CDTF">2020-05-18T12:16:15Z</dcterms:modified>
</cp:coreProperties>
</file>