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77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73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01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47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7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50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90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981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54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12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79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2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039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A979-C288-4E68-B920-223EE4FB15CA}" type="datetimeFigureOut">
              <a:rPr lang="sr-Latn-RS" smtClean="0"/>
              <a:t>19.5.2020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2593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89111"/>
            <a:ext cx="7772400" cy="1102519"/>
          </a:xfrm>
        </p:spPr>
        <p:txBody>
          <a:bodyPr>
            <a:noAutofit/>
          </a:bodyPr>
          <a:lstStyle/>
          <a:p>
            <a:r>
              <a:rPr lang="sr-Cyrl-BA" sz="3600" b="1" dirty="0" smtClean="0"/>
              <a:t>РАЗВОЈ И ЗНАЧАЈ БИЉАКА</a:t>
            </a:r>
            <a:r>
              <a:rPr lang="sr-Latn-RS" sz="3600" b="1" dirty="0" smtClean="0"/>
              <a:t>,</a:t>
            </a:r>
            <a:r>
              <a:rPr lang="sr-Cyrl-BA" sz="3600" b="1" dirty="0" smtClean="0"/>
              <a:t> ПОЉОПРИВРЕДНЕ БИЉКЕ</a:t>
            </a:r>
            <a:endParaRPr lang="sr-Latn-R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25656"/>
            <a:ext cx="8136904" cy="343838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Постанак биљака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Најједноставније једноћелијске биљке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Алге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Копнене биљке</a:t>
            </a:r>
          </a:p>
        </p:txBody>
      </p:sp>
    </p:spTree>
    <p:extLst>
      <p:ext uri="{BB962C8B-B14F-4D97-AF65-F5344CB8AC3E}">
        <p14:creationId xmlns:p14="http://schemas.microsoft.com/office/powerpoint/2010/main" val="6123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202332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Пољопривредне биљке</a:t>
            </a:r>
            <a:endParaRPr lang="sr-Latn-RS" sz="28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Селекција – одабир сорти и врста</a:t>
            </a:r>
          </a:p>
          <a:p>
            <a:r>
              <a:rPr lang="sr-Cyrl-BA" dirty="0" smtClean="0"/>
              <a:t>Хибридизација – укрштање </a:t>
            </a:r>
          </a:p>
          <a:p>
            <a:r>
              <a:rPr lang="sr-Cyrl-BA" dirty="0" smtClean="0"/>
              <a:t>Вјештачко укрштање </a:t>
            </a:r>
          </a:p>
          <a:p>
            <a:pPr marL="0" indent="0">
              <a:buNone/>
            </a:pPr>
            <a:endParaRPr lang="sr-Cyrl-BA" dirty="0" smtClean="0"/>
          </a:p>
          <a:p>
            <a:endParaRPr lang="sr-Cyrl-BA" dirty="0" smtClean="0"/>
          </a:p>
        </p:txBody>
      </p:sp>
    </p:spTree>
    <p:extLst>
      <p:ext uri="{BB962C8B-B14F-4D97-AF65-F5344CB8AC3E}">
        <p14:creationId xmlns:p14="http://schemas.microsoft.com/office/powerpoint/2010/main" val="25713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648" y="771550"/>
            <a:ext cx="5904656" cy="41764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23478"/>
            <a:ext cx="89289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Пољопривредне биљке - </a:t>
            </a:r>
            <a:r>
              <a:rPr lang="sr-Cyrl-BA" sz="2800" b="1" dirty="0" smtClean="0"/>
              <a:t>житарице</a:t>
            </a:r>
            <a:endParaRPr lang="sr-Latn-RS" sz="2800" b="1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843558"/>
            <a:ext cx="6194425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9943" y="915566"/>
            <a:ext cx="5472608" cy="41044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267494"/>
            <a:ext cx="8928992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Пољопривредне биљке - </a:t>
            </a:r>
            <a:r>
              <a:rPr lang="sr-Cyrl-BA" sz="2800" dirty="0" smtClean="0"/>
              <a:t>воће </a:t>
            </a:r>
            <a:r>
              <a:rPr lang="sr-Cyrl-BA" sz="2800" dirty="0"/>
              <a:t>и винова </a:t>
            </a:r>
            <a:r>
              <a:rPr lang="sr-Cyrl-BA" sz="2800" dirty="0" smtClean="0"/>
              <a:t>лоза</a:t>
            </a:r>
            <a:endParaRPr lang="sr-Latn-RS" sz="2800" b="1" cap="al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51978"/>
              </p:ext>
            </p:extLst>
          </p:nvPr>
        </p:nvGraphicFramePr>
        <p:xfrm>
          <a:off x="1185887" y="987574"/>
          <a:ext cx="6986513" cy="409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3" imgW="6193696" imgH="3628818" progId="Word.Document.12">
                  <p:embed/>
                </p:oleObj>
              </mc:Choice>
              <mc:Fallback>
                <p:oleObj name="Document" r:id="rId3" imgW="6193696" imgH="36288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887" y="987574"/>
                        <a:ext cx="6986513" cy="4093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1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7" y="1275606"/>
            <a:ext cx="4520502" cy="280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Пољопривредне биљке</a:t>
            </a:r>
            <a:endParaRPr lang="sr-Latn-RS" sz="28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7584" y="980728"/>
            <a:ext cx="3849688" cy="3613895"/>
          </a:xfrm>
        </p:spPr>
        <p:txBody>
          <a:bodyPr>
            <a:normAutofit fontScale="92500" lnSpcReduction="10000"/>
          </a:bodyPr>
          <a:lstStyle/>
          <a:p>
            <a:r>
              <a:rPr lang="sr-Cyrl-BA" dirty="0" smtClean="0"/>
              <a:t>Поврће и воће можемо користити као:</a:t>
            </a:r>
          </a:p>
          <a:p>
            <a:r>
              <a:rPr lang="sr-Cyrl-BA" dirty="0" smtClean="0"/>
              <a:t>Свјеже, прерађено, конзервирано</a:t>
            </a:r>
          </a:p>
          <a:p>
            <a:r>
              <a:rPr lang="sr-Cyrl-BA" dirty="0" smtClean="0"/>
              <a:t>Варива, салате, сокови, џемови, вино...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 smtClean="0"/>
          </a:p>
          <a:p>
            <a:endParaRPr lang="sr-Cyrl-BA" dirty="0" smtClean="0"/>
          </a:p>
        </p:txBody>
      </p:sp>
    </p:spTree>
    <p:extLst>
      <p:ext uri="{BB962C8B-B14F-4D97-AF65-F5344CB8AC3E}">
        <p14:creationId xmlns:p14="http://schemas.microsoft.com/office/powerpoint/2010/main" val="27848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/>
          <a:p>
            <a:r>
              <a:rPr lang="sr-Cyrl-BA" dirty="0" smtClean="0"/>
              <a:t>Лекција у уџбенику на странама 120, 121, 122, 123, 124, 125</a:t>
            </a:r>
          </a:p>
        </p:txBody>
      </p:sp>
    </p:spTree>
    <p:extLst>
      <p:ext uri="{BB962C8B-B14F-4D97-AF65-F5344CB8AC3E}">
        <p14:creationId xmlns:p14="http://schemas.microsoft.com/office/powerpoint/2010/main" val="4424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202332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dirty="0" smtClean="0"/>
              <a:t>Развој биљака</a:t>
            </a:r>
            <a:endParaRPr lang="sr-Latn-R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01413"/>
            <a:ext cx="46767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202332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3200" b="1" cap="all" dirty="0" smtClean="0"/>
              <a:t>Значај биљака</a:t>
            </a:r>
            <a:endParaRPr lang="sr-Latn-RS" sz="32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4888" y="1200151"/>
            <a:ext cx="8229600" cy="3394472"/>
          </a:xfrm>
        </p:spPr>
        <p:txBody>
          <a:bodyPr/>
          <a:lstStyle/>
          <a:p>
            <a:r>
              <a:rPr lang="sr-Cyrl-BA" dirty="0" smtClean="0"/>
              <a:t>Еколошки значај – ланац исхране, производња кисеоника, скровиште за животиње...</a:t>
            </a:r>
          </a:p>
          <a:p>
            <a:r>
              <a:rPr lang="sr-Cyrl-BA" dirty="0" smtClean="0"/>
              <a:t>Грађевинарство, намјештај, посуђе...</a:t>
            </a:r>
          </a:p>
        </p:txBody>
      </p:sp>
    </p:spTree>
    <p:extLst>
      <p:ext uri="{BB962C8B-B14F-4D97-AF65-F5344CB8AC3E}">
        <p14:creationId xmlns:p14="http://schemas.microsoft.com/office/powerpoint/2010/main" val="40653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202332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3200" b="1" cap="all" dirty="0" smtClean="0"/>
              <a:t>Значај биљака</a:t>
            </a:r>
            <a:endParaRPr lang="sr-Latn-RS" sz="32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2880" y="1200151"/>
            <a:ext cx="8229600" cy="1299591"/>
          </a:xfrm>
        </p:spPr>
        <p:txBody>
          <a:bodyPr/>
          <a:lstStyle/>
          <a:p>
            <a:r>
              <a:rPr lang="sr-Cyrl-BA" dirty="0" smtClean="0"/>
              <a:t>Украсне биљке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1710"/>
            <a:ext cx="3821908" cy="26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63" y="2211710"/>
            <a:ext cx="3566952" cy="26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27434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3200" b="1" cap="all" dirty="0" smtClean="0"/>
              <a:t>Значај биљака</a:t>
            </a:r>
            <a:endParaRPr lang="sr-Latn-RS" sz="32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06896" y="1200151"/>
            <a:ext cx="5709320" cy="2163687"/>
          </a:xfrm>
        </p:spPr>
        <p:txBody>
          <a:bodyPr>
            <a:normAutofit/>
          </a:bodyPr>
          <a:lstStyle/>
          <a:p>
            <a:r>
              <a:rPr lang="sr-Cyrl-BA" sz="2800" dirty="0" smtClean="0"/>
              <a:t>Љековите биљке</a:t>
            </a:r>
          </a:p>
          <a:p>
            <a:r>
              <a:rPr lang="sr-Cyrl-BA" sz="2800" dirty="0" smtClean="0"/>
              <a:t>Фармацеутска индустрија</a:t>
            </a:r>
          </a:p>
          <a:p>
            <a:r>
              <a:rPr lang="sr-Cyrl-BA" sz="2800" dirty="0" smtClean="0"/>
              <a:t>Производња љекова, чајева...</a:t>
            </a:r>
          </a:p>
          <a:p>
            <a:r>
              <a:rPr lang="sr-Cyrl-BA" sz="2800" dirty="0" smtClean="0"/>
              <a:t>Козметички производи</a:t>
            </a:r>
          </a:p>
          <a:p>
            <a:pPr marL="0" indent="0">
              <a:buNone/>
            </a:pPr>
            <a:endParaRPr lang="sr-Latn-R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02505"/>
            <a:ext cx="1920627" cy="13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03798"/>
            <a:ext cx="1920627" cy="131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3600" b="1" cap="all" dirty="0" smtClean="0"/>
              <a:t>Значај биљака</a:t>
            </a:r>
            <a:endParaRPr lang="sr-Latn-RS" sz="36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Отровне биљке – мразовац, велебиље, ђурђевак</a:t>
            </a:r>
          </a:p>
          <a:p>
            <a:r>
              <a:rPr lang="sr-Cyrl-BA" dirty="0" smtClean="0"/>
              <a:t>Исхрана човјека и животиња</a:t>
            </a:r>
          </a:p>
          <a:p>
            <a:r>
              <a:rPr lang="sr-Cyrl-BA" dirty="0" smtClean="0"/>
              <a:t>Јестиве биљке – шумско јагодичасто воће, љешник, кестен, дрењине</a:t>
            </a:r>
          </a:p>
          <a:p>
            <a:r>
              <a:rPr lang="sr-Cyrl-BA" dirty="0" smtClean="0"/>
              <a:t>Пољопривредне биљке</a:t>
            </a:r>
          </a:p>
          <a:p>
            <a:pPr marL="0" indent="0">
              <a:buNone/>
            </a:pPr>
            <a:endParaRPr lang="sr-Cyrl-BA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295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202332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Пољопривредне биљке</a:t>
            </a:r>
            <a:endParaRPr lang="sr-Latn-RS" sz="28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06896" y="1200151"/>
            <a:ext cx="4269160" cy="1587623"/>
          </a:xfrm>
        </p:spPr>
        <p:txBody>
          <a:bodyPr>
            <a:normAutofit fontScale="92500" lnSpcReduction="10000"/>
          </a:bodyPr>
          <a:lstStyle/>
          <a:p>
            <a:r>
              <a:rPr lang="sr-Cyrl-BA" dirty="0" smtClean="0"/>
              <a:t>Њива</a:t>
            </a:r>
          </a:p>
          <a:p>
            <a:r>
              <a:rPr lang="sr-Cyrl-BA" dirty="0" smtClean="0"/>
              <a:t>Повртањак </a:t>
            </a:r>
          </a:p>
          <a:p>
            <a:r>
              <a:rPr lang="sr-Cyrl-BA" dirty="0" smtClean="0"/>
              <a:t>Воћњак и виноград</a:t>
            </a:r>
          </a:p>
          <a:p>
            <a:pPr marL="0" indent="0">
              <a:buNone/>
            </a:pPr>
            <a:endParaRPr lang="sr-Cyrl-BA" dirty="0" smtClean="0"/>
          </a:p>
          <a:p>
            <a:endParaRPr lang="sr-Cyrl-BA" dirty="0" smtClean="0"/>
          </a:p>
          <a:p>
            <a:pPr marL="0" indent="0">
              <a:buNone/>
            </a:pPr>
            <a:endParaRPr lang="sr-Cyrl-BA" dirty="0" smtClean="0"/>
          </a:p>
          <a:p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7774"/>
            <a:ext cx="4572000" cy="199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5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202332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Пољопривредне биљке</a:t>
            </a:r>
            <a:endParaRPr lang="sr-Latn-RS" sz="28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4888" y="1200151"/>
            <a:ext cx="3909120" cy="3394472"/>
          </a:xfrm>
        </p:spPr>
        <p:txBody>
          <a:bodyPr>
            <a:normAutofit lnSpcReduction="10000"/>
          </a:bodyPr>
          <a:lstStyle/>
          <a:p>
            <a:r>
              <a:rPr lang="sr-Cyrl-BA" sz="2400" dirty="0" smtClean="0"/>
              <a:t>Њива</a:t>
            </a:r>
          </a:p>
          <a:p>
            <a:r>
              <a:rPr lang="sr-Cyrl-BA" sz="2400" dirty="0" smtClean="0"/>
              <a:t>Житарице – хљебне, индустријске...</a:t>
            </a:r>
          </a:p>
          <a:p>
            <a:r>
              <a:rPr lang="sr-Cyrl-BA" sz="2400" dirty="0" smtClean="0"/>
              <a:t>Грађа – коријен, стабло, чланци, кољенца, листови, цваст            (клас, метлица, клип)</a:t>
            </a:r>
          </a:p>
          <a:p>
            <a:r>
              <a:rPr lang="sr-Cyrl-BA" sz="2400" dirty="0" smtClean="0"/>
              <a:t>Опрашивње – вјетар, плод - крупа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3598"/>
            <a:ext cx="3969945" cy="320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27434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Пољопривредне биљке</a:t>
            </a:r>
            <a:endParaRPr lang="sr-Latn-RS" sz="2800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4888" y="1265510"/>
            <a:ext cx="8229600" cy="3394472"/>
          </a:xfrm>
        </p:spPr>
        <p:txBody>
          <a:bodyPr>
            <a:normAutofit/>
          </a:bodyPr>
          <a:lstStyle/>
          <a:p>
            <a:r>
              <a:rPr lang="sr-Cyrl-BA" sz="2800" dirty="0" smtClean="0"/>
              <a:t>Пшеница и раж – хљебне житарице, млинарско-пекарска индустрија</a:t>
            </a:r>
          </a:p>
          <a:p>
            <a:r>
              <a:rPr lang="sr-Cyrl-BA" sz="2800" dirty="0" smtClean="0"/>
              <a:t>Овас – сточна храна</a:t>
            </a:r>
          </a:p>
          <a:p>
            <a:r>
              <a:rPr lang="sr-Cyrl-BA" sz="2800" dirty="0" smtClean="0"/>
              <a:t>Кукуруз – сточна храна, силажа, исхрана човјека, добијање алкохола, фармацеутски производи...</a:t>
            </a:r>
          </a:p>
          <a:p>
            <a:r>
              <a:rPr lang="sr-Cyrl-BA" sz="2800" dirty="0" smtClean="0"/>
              <a:t>Јечам – добијање пива</a:t>
            </a:r>
          </a:p>
        </p:txBody>
      </p:sp>
    </p:spTree>
    <p:extLst>
      <p:ext uri="{BB962C8B-B14F-4D97-AF65-F5344CB8AC3E}">
        <p14:creationId xmlns:p14="http://schemas.microsoft.com/office/powerpoint/2010/main" val="16993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66822D"/>
      </a:dk2>
      <a:lt2>
        <a:srgbClr val="689716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225</Words>
  <Application>Microsoft Office PowerPoint</Application>
  <PresentationFormat>On-screen Show (16:9)</PresentationFormat>
  <Paragraphs>50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РАЗВОЈ И ЗНАЧАЈ БИЉАКА, ПОЉОПРИВРЕДНЕ БИЉКЕ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– облик и грађа</dc:title>
  <dc:creator>Dejanovic</dc:creator>
  <cp:lastModifiedBy>Dejanovic</cp:lastModifiedBy>
  <cp:revision>60</cp:revision>
  <dcterms:created xsi:type="dcterms:W3CDTF">2018-10-25T08:23:38Z</dcterms:created>
  <dcterms:modified xsi:type="dcterms:W3CDTF">2020-05-19T10:10:30Z</dcterms:modified>
</cp:coreProperties>
</file>