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39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0BD1EE-EC2E-4687-93B4-A33E5C8F3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231213E-9BFA-427A-B07D-E0A780B79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7D2E2C-2C15-4ECF-9905-4AC2C675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F2E298-5B99-4E72-91F4-61A6F370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37585-1A9B-47EB-B4E7-0BABBF02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2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5A8035-7E44-4F35-8690-42895EED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CE6B99-C653-423A-9895-3CDFF1348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8A74CC-3A6C-4F56-8602-40FE85B1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528613-3C91-4BDE-9E70-2C730667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2B3B0-D449-474B-972C-7A22978F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38A3085-2792-446F-A55C-E153ECE84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C0032D8-EC12-4161-B8B4-D7902AD1F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50EA-2759-4E9E-864C-C079BD2E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840810-8CE6-475B-ABC4-109B2E7B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EDDB71-252F-4499-A5F9-C331C052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8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43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4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7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8B15F5-21C6-45EE-9B6F-5EB6A9EF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DF27C5-1919-4CFD-8DF8-C7FF4B105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B8D9F6-ED4E-4E3C-9934-3E3C2A87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13AE5A-92B2-4DC8-B2A0-26EA4456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C3CC74-1B37-4D77-947B-E0B708E9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5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83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1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D401A9-49F8-49FE-B42C-CDD3C9BE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5979C-37AA-4E2C-8C3D-7A079171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D6CDE5-9B8F-4E40-B591-22AD1B70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1685F5-6098-4408-AA25-5811CD0D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7E4758-B6B9-49E6-87AC-AA62118D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48176-28B2-4324-9975-C3369AB9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E05022-ACFB-4903-9D05-57E85D02B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BCAD17-1C9D-455A-A9DA-71056A457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0AF5F3-4BD0-4160-A3A8-313573E7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F0032E-7265-4838-881E-539B75B7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81299E-A643-4BCD-ACCD-8F86DFEC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9017A4-499C-4103-B735-9E4F6070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71576DC-F97A-4ED3-8313-C4E80B121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89F5EE-2B2F-4B4A-A98D-054FE663E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680772-09F7-45C1-81BC-381D55FA4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1E4DC2-8C87-4E98-9174-4D1D0A801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4B2FD8-9272-4B08-AFC1-791173B5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EC7F77-C2E7-43C1-B901-574E9940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A84B7B-392B-48F2-B53A-2C215299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39DF2-294E-444D-BFDB-753FBE8B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162343C-13DE-4298-A15E-E16296CD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EC45458-9634-421B-B5C1-8FE16354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5B72C5-2B4E-4B63-AE4A-E2F47E74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5EAAA1-B988-439B-A281-2F1F13A7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EA5713-0289-42B3-8870-EBE97AB4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14C5C3-B3EC-4BBB-AB82-A1374B03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2183A-C47B-45F0-B3E8-C9732979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3B9B65-57B7-4D79-878A-0DB5610AD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FB11F5-C84E-412D-9106-A9024DD35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AFD54B-0071-4CC7-B621-E07087A6F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66BC12-02D4-4BC4-92E4-13FB2F6F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FC4D73-4604-4DBC-B157-20354810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CE020A-2963-4C89-A835-3D715490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157C270-0754-41BC-BBB2-1B4E7DCE2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A01631-6638-42A6-A480-D6E3A470E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EB6FBC-591E-4646-A8F7-BF6F2046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D2BC91-19D7-4926-B7B9-D5882C63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80A0F3-B75D-4DBF-9A6E-A7D5861E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9D38701-6B10-4B96-8983-508C8613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26F38A-F964-4454-BC81-CDC380BB9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FA8874-30FA-4A71-94AC-66F728224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CA4BD-939E-4FA2-B9A6-519C781905B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2CCD36-9BE5-4429-BBEA-63538442E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741097-850C-48B8-939F-B2F8F0BD0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A9B2-DF3C-41AD-A321-C44228AF9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8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00B7F-F1A2-486B-8527-11CA7418F18B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E1C21-F75F-4802-A469-4731C4D63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ibliotekabol1.blogspot.com/2010/11/konkurs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22387/ladybu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penclipart.org/detail/28794/coccinell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0510A8-3077-4560-AEC6-D8F7C76C0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6702CA-DFB4-4469-82B7-ACB218F0F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indoor, sitting, monitor, wooden&#10;&#10;Description automatically generated">
            <a:extLst>
              <a:ext uri="{FF2B5EF4-FFF2-40B4-BE49-F238E27FC236}">
                <a16:creationId xmlns="" xmlns:a16="http://schemas.microsoft.com/office/drawing/2014/main" id="{72D51368-B688-421E-B28D-C062DEB77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28"/>
            <a:ext cx="12300488" cy="67623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F33DE1D-C3C1-4D1E-8D17-D7C3BEA76024}"/>
              </a:ext>
            </a:extLst>
          </p:cNvPr>
          <p:cNvSpPr/>
          <p:nvPr/>
        </p:nvSpPr>
        <p:spPr>
          <a:xfrm>
            <a:off x="546571" y="570016"/>
            <a:ext cx="5402967" cy="2939947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sr-Cyrl-RS" sz="6000" b="1" dirty="0">
                <a:ln w="10160" cmpd="sng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ДОБРО ЈУТРО</a:t>
            </a:r>
          </a:p>
          <a:p>
            <a:pPr algn="ctr"/>
            <a:r>
              <a:rPr lang="sr-Cyrl-RS" sz="6000" b="1" smtClean="0">
                <a:ln w="10160" cmpd="sng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</a:rPr>
              <a:t>ПРВАЦИ!</a:t>
            </a:r>
            <a:endParaRPr lang="sr-Cyrl-RS" sz="6000" b="1" dirty="0">
              <a:ln w="10160" cmpd="sng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  <a:p>
            <a:pPr algn="ctr"/>
            <a:endParaRPr lang="en-US" sz="5400" b="1" cap="none" spc="0" dirty="0">
              <a:ln w="10160" cmpd="sng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room&#10;&#10;Description automatically generated">
            <a:extLst>
              <a:ext uri="{FF2B5EF4-FFF2-40B4-BE49-F238E27FC236}">
                <a16:creationId xmlns="" xmlns:a16="http://schemas.microsoft.com/office/drawing/2014/main" id="{30B278DD-B8AA-4D08-B728-BD1A8C0B9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1269" y="914400"/>
            <a:ext cx="5715000" cy="502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05C88B-AB0D-48C8-BEAF-37D752AF8C01}"/>
              </a:ext>
            </a:extLst>
          </p:cNvPr>
          <p:cNvSpPr txBox="1"/>
          <p:nvPr/>
        </p:nvSpPr>
        <p:spPr>
          <a:xfrm>
            <a:off x="5451269" y="5943600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1147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ree-Chalkboard-Backgrounds-620x41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609601" y="177801"/>
            <a:ext cx="950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sr-Cyrl-RS" sz="4800" b="1" dirty="0">
                <a:solidFill>
                  <a:prstClr val="white"/>
                </a:solidFill>
                <a:cs typeface="Arial" pitchFamily="34" charset="0"/>
              </a:rPr>
              <a:t>ДО САДА СМО НАУЧИЛИ БРОЈЕВЕ </a:t>
            </a:r>
            <a:r>
              <a:rPr lang="sr-Cyrl-RS" sz="4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79eecc5d43aeaaec1dc283b6a97e4e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193800"/>
            <a:ext cx="8229600" cy="538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34400" y="2108200"/>
            <a:ext cx="3860800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sr-Cyrl-R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БРАВО</a:t>
            </a:r>
          </a:p>
          <a:p>
            <a:pPr algn="ctr" defTabSz="1219170"/>
            <a:r>
              <a:rPr lang="sr-Cyrl-R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ПРВАЦИ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!</a:t>
            </a:r>
          </a:p>
        </p:txBody>
      </p:sp>
      <p:pic>
        <p:nvPicPr>
          <p:cNvPr id="3" name="Ucimo da brojimo - Branko Kockica">
            <a:hlinkClick r:id="" action="ppaction://media"/>
            <a:extLst>
              <a:ext uri="{FF2B5EF4-FFF2-40B4-BE49-F238E27FC236}">
                <a16:creationId xmlns="" xmlns:a16="http://schemas.microsoft.com/office/drawing/2014/main" id="{85011EE1-7B13-4919-9A80-117F494DE0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89193" y="60773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6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4388dcc3ae6957c7496485a8ab241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909" y="2438401"/>
            <a:ext cx="84048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2800" b="1" dirty="0">
                <a:solidFill>
                  <a:schemeClr val="bg1"/>
                </a:solidFill>
              </a:rPr>
              <a:t>БРОЈ ДЕВЕТ</a:t>
            </a:r>
            <a:endParaRPr lang="en-US" sz="1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lkboard-background-powerpoint-620x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neu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00" y="1574800"/>
            <a:ext cx="10464800" cy="528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0378" y="0"/>
            <a:ext cx="5711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ДЕВЕТ  9</a:t>
            </a:r>
            <a:endParaRPr lang="en-US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4800" y="1981200"/>
            <a:ext cx="5500555" cy="4597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r-Latn-BA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99200" y="2006600"/>
            <a:ext cx="4992555" cy="4470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r-Latn-BA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6400" y="228600"/>
            <a:ext cx="5892800" cy="192867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/>
            <a:r>
              <a:rPr lang="sr-Cyrl-RS" sz="11733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9 ДЕВЕТ</a:t>
            </a:r>
            <a:endParaRPr lang="en-US" sz="11733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2413000"/>
            <a:ext cx="4775200" cy="337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sr-Latn-BA" sz="10666" dirty="0">
                <a:solidFill>
                  <a:prstClr val="black"/>
                </a:solidFill>
                <a:latin typeface="Calibri"/>
              </a:rPr>
              <a:t>••••</a:t>
            </a:r>
            <a:endParaRPr lang="sr-Cyrl-BA" sz="10666" dirty="0">
              <a:solidFill>
                <a:prstClr val="black"/>
              </a:solidFill>
              <a:latin typeface="Calibri"/>
            </a:endParaRPr>
          </a:p>
          <a:p>
            <a:pPr algn="ctr" defTabSz="1219170"/>
            <a:r>
              <a:rPr lang="sr-Latn-BA" sz="10666" dirty="0">
                <a:solidFill>
                  <a:prstClr val="black"/>
                </a:solidFill>
                <a:latin typeface="Calibri"/>
              </a:rPr>
              <a:t>•••••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BE2D868-1F8B-4F32-97F9-57AB15F87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5338" y="2333957"/>
            <a:ext cx="760140" cy="10146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D5147C-3902-4D03-99B9-B858C6083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45816">
            <a:off x="1006617" y="4225224"/>
            <a:ext cx="762066" cy="101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6E9F6F7-73ED-435B-AFE7-D5DE054A8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95387">
            <a:off x="1138722" y="2961074"/>
            <a:ext cx="762066" cy="101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0DF5673-E61E-475F-AD0C-A694E4F13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55673">
            <a:off x="2265878" y="3589489"/>
            <a:ext cx="762066" cy="1012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C18D52-5DE8-4B8C-A7D8-3A2E3A83F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86291">
            <a:off x="1836216" y="5000047"/>
            <a:ext cx="762066" cy="1012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E7DD59F-AD62-477F-9AB5-988B90AA1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53954">
            <a:off x="3570500" y="3580410"/>
            <a:ext cx="762066" cy="1012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E2A6395-46DB-4086-B7A0-3639E2C17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688" y="3532588"/>
            <a:ext cx="762066" cy="10120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DA35783-5C19-401D-9D14-40792F53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34" y="2417957"/>
            <a:ext cx="762066" cy="1012024"/>
          </a:xfrm>
          <a:prstGeom prst="rect">
            <a:avLst/>
          </a:prstGeom>
        </p:spPr>
      </p:pic>
      <p:pic>
        <p:nvPicPr>
          <p:cNvPr id="30" name="Picture 29" descr="A picture containing hat&#10;&#10;Description automatically generated">
            <a:extLst>
              <a:ext uri="{FF2B5EF4-FFF2-40B4-BE49-F238E27FC236}">
                <a16:creationId xmlns="" xmlns:a16="http://schemas.microsoft.com/office/drawing/2014/main" id="{06330D65-685E-44D0-AAD4-B94DD1329A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92664" y="4598644"/>
            <a:ext cx="2096358" cy="1544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en_School_Board_PNG_Clipart_Pi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9600" y="-330200"/>
            <a:ext cx="13512800" cy="7416800"/>
          </a:xfrm>
        </p:spPr>
      </p:pic>
      <p:pic>
        <p:nvPicPr>
          <p:cNvPr id="6" name="Picture 5" descr="db324071da8ee45fd84a94008dc35e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0800" y="381000"/>
            <a:ext cx="3860800" cy="5181600"/>
          </a:xfrm>
          <a:prstGeom prst="rect">
            <a:avLst/>
          </a:prstGeom>
        </p:spPr>
      </p:pic>
      <p:pic>
        <p:nvPicPr>
          <p:cNvPr id="8" name="Picture 7" descr="8001f025f42d91ea4aac43c2e0da6e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81000"/>
            <a:ext cx="3996267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6400" b="1" dirty="0">
                <a:latin typeface="Arial" pitchFamily="34" charset="0"/>
                <a:cs typeface="Arial" pitchFamily="34" charset="0"/>
              </a:rPr>
              <a:t>НАСТАВИ ДА ПИШЕШ...</a:t>
            </a:r>
            <a:endParaRPr lang="en-US" sz="6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Content Placeholder 37" descr="Chalkboard-background-powerpoint-620x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46401" y="1498601"/>
            <a:ext cx="8703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hr-HR" sz="10400" b="1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21994" y="1498601"/>
            <a:ext cx="86113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hr-HR" sz="10400" b="1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8401" y="1498601"/>
            <a:ext cx="9387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hr-HR" sz="10400" b="1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2844800" y="1905000"/>
            <a:ext cx="5689600" cy="914400"/>
            <a:chOff x="2971" y="2976"/>
            <a:chExt cx="1813" cy="545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334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696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971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059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4422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844800" y="2819400"/>
            <a:ext cx="5689600" cy="914400"/>
            <a:chOff x="2971" y="2976"/>
            <a:chExt cx="1813" cy="545"/>
          </a:xfrm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3334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3696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971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4059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4422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985194" y="3327401"/>
            <a:ext cx="86113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hr-HR" sz="10400" b="1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20394" y="3327401"/>
            <a:ext cx="86113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hr-HR" sz="10400" b="1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57194" y="3327401"/>
            <a:ext cx="86113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hr-HR" sz="10400" b="1" dirty="0">
                <a:solidFill>
                  <a:prstClr val="white"/>
                </a:solidFill>
                <a:latin typeface="Calibri"/>
              </a:rPr>
              <a:t>9</a:t>
            </a:r>
          </a:p>
        </p:txBody>
      </p:sp>
      <p:grpSp>
        <p:nvGrpSpPr>
          <p:cNvPr id="39" name="Group 7"/>
          <p:cNvGrpSpPr>
            <a:grpSpLocks/>
          </p:cNvGrpSpPr>
          <p:nvPr/>
        </p:nvGrpSpPr>
        <p:grpSpPr bwMode="auto">
          <a:xfrm>
            <a:off x="2844800" y="3733800"/>
            <a:ext cx="5689600" cy="914400"/>
            <a:chOff x="2971" y="2976"/>
            <a:chExt cx="1813" cy="545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3334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3696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2971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4059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4422" y="2976"/>
              <a:ext cx="362" cy="54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/>
              <a:endParaRPr lang="hr-HR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422400" y="381000"/>
            <a:ext cx="84841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sr-Cyrl-RS" sz="6400" b="1" dirty="0">
                <a:solidFill>
                  <a:prstClr val="white"/>
                </a:solidFill>
                <a:cs typeface="Arial" pitchFamily="34" charset="0"/>
              </a:rPr>
              <a:t>НАСТАВИ ДА ПИШЕШ</a:t>
            </a:r>
            <a:r>
              <a:rPr lang="sr-Cyrl-RS" sz="6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issarr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30200"/>
            <a:ext cx="12192000" cy="7518400"/>
          </a:xfrm>
        </p:spPr>
      </p:pic>
      <p:sp>
        <p:nvSpPr>
          <p:cNvPr id="7" name="TextBox 6"/>
          <p:cNvSpPr txBox="1"/>
          <p:nvPr/>
        </p:nvSpPr>
        <p:spPr>
          <a:xfrm>
            <a:off x="1666422" y="1073436"/>
            <a:ext cx="8859156" cy="1898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sr-Cyrl-RS" sz="5867" b="1" dirty="0">
                <a:solidFill>
                  <a:prstClr val="white"/>
                </a:solidFill>
                <a:cs typeface="Arial" pitchFamily="34" charset="0"/>
              </a:rPr>
              <a:t>ЗАДАЦИ ЗА САМОСТАЛАН </a:t>
            </a:r>
          </a:p>
          <a:p>
            <a:pPr algn="ctr" defTabSz="1219170"/>
            <a:r>
              <a:rPr lang="sr-Cyrl-RS" sz="5867" b="1" dirty="0">
                <a:solidFill>
                  <a:prstClr val="white"/>
                </a:solidFill>
                <a:cs typeface="Arial" pitchFamily="34" charset="0"/>
              </a:rPr>
              <a:t>РАД</a:t>
            </a:r>
            <a:endParaRPr lang="en-US" sz="5867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0744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887" y="177801"/>
            <a:ext cx="10854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sr-Cyrl-R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ФОРМИРАЈ СКУП ОД 9 ЕЛЕМЕНАТА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Content Placeholder 14" descr="Chalkboard-background-powerpoint-620x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6502400" y="2717800"/>
            <a:ext cx="2336800" cy="50800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524000" y="1092200"/>
            <a:ext cx="4992555" cy="508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r-Latn-BA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37600" y="2311400"/>
            <a:ext cx="1536171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sr-Cyrl-BA" sz="8800" dirty="0">
                <a:solidFill>
                  <a:prstClr val="black"/>
                </a:solidFill>
                <a:latin typeface="Calibri"/>
              </a:rPr>
              <a:t>9</a:t>
            </a:r>
            <a:endParaRPr lang="sr-Latn-BA" sz="8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1" y="177800"/>
            <a:ext cx="842063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sr-Cyrl-RS" sz="4267" b="1" dirty="0">
                <a:solidFill>
                  <a:prstClr val="white"/>
                </a:solidFill>
                <a:cs typeface="Arial" pitchFamily="34" charset="0"/>
              </a:rPr>
              <a:t>ФОРМИРАЈ СКУП ОД 9 ЕЛЕМЕНАТА</a:t>
            </a:r>
            <a:endParaRPr lang="en-US" sz="4267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alkboard-background-powerpoint-620x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11400"/>
            <a:ext cx="12192000" cy="24384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70151" y="279400"/>
            <a:ext cx="97588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sr-Cyrl-RS" sz="4800" b="1" dirty="0">
                <a:solidFill>
                  <a:prstClr val="white"/>
                </a:solidFill>
                <a:cs typeface="Arial" pitchFamily="34" charset="0"/>
              </a:rPr>
              <a:t>ПРЕБРОЈ ТАЧКИЦЕ НА БУБАМАРИ И </a:t>
            </a:r>
          </a:p>
          <a:p>
            <a:pPr algn="ctr" defTabSz="1219170"/>
            <a:r>
              <a:rPr lang="sr-Cyrl-RS" sz="4800" b="1" dirty="0">
                <a:solidFill>
                  <a:prstClr val="white"/>
                </a:solidFill>
                <a:cs typeface="Arial" pitchFamily="34" charset="0"/>
              </a:rPr>
              <a:t>ЗАПИШИ КОЛИКО ИХ ИМА:</a:t>
            </a:r>
            <a:endParaRPr lang="en-US" sz="4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01" y="5054601"/>
            <a:ext cx="2235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667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__ + __ =__</a:t>
            </a:r>
            <a:endParaRPr lang="en-US" sz="2667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01" y="5054601"/>
            <a:ext cx="2235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667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__ + __ =__</a:t>
            </a:r>
            <a:endParaRPr lang="en-US" sz="2667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8401" y="5054601"/>
            <a:ext cx="2235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667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__ + __ =__</a:t>
            </a:r>
            <a:endParaRPr lang="en-US" sz="2667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1" y="5054601"/>
            <a:ext cx="2235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667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__ + __ =__</a:t>
            </a:r>
            <a:endParaRPr lang="en-US" sz="2667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2001" y="5054601"/>
            <a:ext cx="2235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sr-Cyrl-RS" sz="2667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__ + __ =__</a:t>
            </a:r>
            <a:endParaRPr lang="en-US" sz="2667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80</Words>
  <Application>Microsoft Office PowerPoint</Application>
  <PresentationFormat>Custom</PresentationFormat>
  <Paragraphs>30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НАСТАВИ ДА ПИШЕШ...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Vidovic</dc:creator>
  <cp:lastModifiedBy>Dell</cp:lastModifiedBy>
  <cp:revision>20</cp:revision>
  <dcterms:created xsi:type="dcterms:W3CDTF">2020-04-03T15:41:23Z</dcterms:created>
  <dcterms:modified xsi:type="dcterms:W3CDTF">2020-04-08T11:02:37Z</dcterms:modified>
</cp:coreProperties>
</file>