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68" r:id="rId4"/>
    <p:sldId id="269" r:id="rId5"/>
    <p:sldId id="270" r:id="rId6"/>
    <p:sldId id="273" r:id="rId7"/>
    <p:sldId id="274" r:id="rId8"/>
    <p:sldId id="271" r:id="rId9"/>
    <p:sldId id="275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010400" cy="39624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pPr algn="r"/>
            <a:endParaRPr lang="sr-Cyrl-RS" sz="2400" b="1" dirty="0">
              <a:solidFill>
                <a:schemeClr val="tx1"/>
              </a:solidFill>
            </a:endParaRPr>
          </a:p>
          <a:p>
            <a:r>
              <a:rPr lang="sr-Latn-BA" sz="4400" b="1" dirty="0">
                <a:solidFill>
                  <a:schemeClr val="tx1"/>
                </a:solidFill>
              </a:rPr>
              <a:t>8</a:t>
            </a:r>
            <a:r>
              <a:rPr lang="sr-Latn-RS" sz="4400" b="1" dirty="0">
                <a:solidFill>
                  <a:schemeClr val="tx1"/>
                </a:solidFill>
              </a:rPr>
              <a:t>.</a:t>
            </a:r>
            <a:r>
              <a:rPr lang="sr-Cyrl-RS" sz="4400" b="1" dirty="0">
                <a:solidFill>
                  <a:schemeClr val="tx1"/>
                </a:solidFill>
              </a:rPr>
              <a:t> </a:t>
            </a:r>
            <a:r>
              <a:rPr lang="sr-Cyrl-CS" sz="4400" b="1" dirty="0">
                <a:solidFill>
                  <a:schemeClr val="tx1"/>
                </a:solidFill>
              </a:rPr>
              <a:t>р</a:t>
            </a:r>
            <a:r>
              <a:rPr lang="sr-Cyrl-RS" sz="4400" b="1" dirty="0">
                <a:solidFill>
                  <a:schemeClr val="tx1"/>
                </a:solidFill>
              </a:rPr>
              <a:t>азред - Историја</a:t>
            </a:r>
            <a:endParaRPr lang="sr-Cyrl-RS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БОСНА И ХЕРЦЕГОВИНА ОД СРЕДИНЕ </a:t>
            </a:r>
            <a:r>
              <a:rPr lang="bs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ВИЈЕКА ДО БЕРЛИНСКОГ КОНГРЕСА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696200" cy="2697163"/>
          </a:xfrm>
        </p:spPr>
        <p:txBody>
          <a:bodyPr/>
          <a:lstStyle/>
          <a:p>
            <a:pPr marL="0" indent="0">
              <a:buNone/>
            </a:pPr>
            <a:r>
              <a:rPr lang="bs-Cyrl-BA" dirty="0"/>
              <a:t>*</a:t>
            </a:r>
            <a:r>
              <a:rPr lang="bs-Cyrl-BA" i="1" dirty="0"/>
              <a:t>Уџбеник страна</a:t>
            </a:r>
            <a:r>
              <a:rPr lang="bs-Cyrl-BA" dirty="0"/>
              <a:t>:180-184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БиХ ОД СРЕДИНЕ </a:t>
            </a:r>
            <a:r>
              <a:rPr lang="bs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ВИЈЕКА ДО БЕРЛИНСКОГ КОНГРЕСА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373563"/>
          </a:xfrm>
        </p:spPr>
        <p:txBody>
          <a:bodyPr/>
          <a:lstStyle/>
          <a:p>
            <a:pPr marL="0" indent="0">
              <a:buNone/>
            </a:pPr>
            <a:r>
              <a:rPr lang="bs-Cyrl-BA" dirty="0"/>
              <a:t>*</a:t>
            </a:r>
            <a:r>
              <a:rPr lang="bs-Cyrl-BA" b="1" dirty="0"/>
              <a:t>Омер паша Латас(1850-1851)</a:t>
            </a:r>
            <a:endParaRPr lang="bs-Cyrl-BA" b="1" dirty="0"/>
          </a:p>
          <a:p>
            <a:pPr marL="0" indent="0">
              <a:buNone/>
            </a:pPr>
            <a:r>
              <a:rPr lang="bs-Cyrl-BA" sz="2800" i="1" dirty="0"/>
              <a:t>-</a:t>
            </a:r>
            <a:r>
              <a:rPr lang="bs-Cyrl-BA" sz="2800" dirty="0"/>
              <a:t>Спровео насилне реформе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-Укинуо спахијски систем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-Формирао нову војску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Сарајево сједиште везира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2289175"/>
            <a:ext cx="3051810" cy="3836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БИХ ОД СРЕДИНЕ </a:t>
            </a:r>
            <a:r>
              <a:rPr lang="bs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ВИЈЕКА ДО БЕРЛИНСКОГ КОНГРЕСА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486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Cyrl-BA" b="1" dirty="0"/>
              <a:t>ВИЛАЈЕТСКИ ЗАКОН</a:t>
            </a:r>
            <a:endParaRPr lang="bs-Cyrl-BA" b="1" dirty="0"/>
          </a:p>
          <a:p>
            <a:pPr marL="0" indent="0">
              <a:buNone/>
            </a:pPr>
            <a:r>
              <a:rPr lang="bs-Cyrl-BA" sz="2800" dirty="0"/>
              <a:t>-1865.године реформисана државна управа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-Управно вијеће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-Опште вилајетско вијеће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-Врховни вилајетски суд</a:t>
            </a:r>
            <a:endParaRPr lang="bs-Cyrl-BA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БИХ ОД СРЕДИНЕ </a:t>
            </a:r>
            <a:r>
              <a:rPr lang="bs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ВИЈЕКА ДО БЕРЛИНСКОГ КОНГРЕСА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dirty="0"/>
              <a:t>*</a:t>
            </a:r>
            <a:r>
              <a:rPr lang="bs-Cyrl-BA" b="1" dirty="0"/>
              <a:t>АГРАРНО ПИТАЊЕ. УСТАНЦИ И БУНЕ</a:t>
            </a:r>
            <a:endParaRPr lang="bs-Cyrl-BA" b="1" dirty="0"/>
          </a:p>
          <a:p>
            <a:pPr marL="0" indent="0">
              <a:buNone/>
            </a:pPr>
            <a:r>
              <a:rPr lang="bs-Cyrl-BA" dirty="0"/>
              <a:t>-</a:t>
            </a:r>
            <a:r>
              <a:rPr lang="bs-Cyrl-BA" sz="2800" dirty="0"/>
              <a:t>Неријешени аграрни односи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-Кулук,Закон о читлучењу 1859.године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-Устанци: Херцеговина,Босанска Крајина,Посавина и Подрињу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-Лука Вукаловић,Петар Петровић Пеција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-1857/58. и 1862. године</a:t>
            </a:r>
            <a:endParaRPr lang="bs-Cyrl-BA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0" y="274638"/>
            <a:ext cx="2286000" cy="1630362"/>
          </a:xfrm>
        </p:spPr>
        <p:txBody>
          <a:bodyPr>
            <a:normAutofit/>
          </a:bodyPr>
          <a:lstStyle/>
          <a:p>
            <a:r>
              <a:rPr lang="bs-Cyrl-B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Петар Петровић Пеција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72394" y="5046357"/>
            <a:ext cx="2666206" cy="10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Лука Вукаловић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887480"/>
            <a:ext cx="3752672" cy="398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57400"/>
            <a:ext cx="3028950" cy="3968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БиХ ОД СРЕДИНЕ </a:t>
            </a:r>
            <a:r>
              <a:rPr lang="bs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ВИЈЕКА ДО БЕРЛИНСКОГ КОНГРЕСА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dirty="0"/>
              <a:t>*</a:t>
            </a:r>
            <a:r>
              <a:rPr lang="bs-Cyrl-BA" b="1" dirty="0"/>
              <a:t>Велика Источна криза</a:t>
            </a:r>
            <a:endParaRPr lang="bs-Cyrl-BA" b="1" dirty="0"/>
          </a:p>
          <a:p>
            <a:pPr marL="0" indent="0">
              <a:buNone/>
            </a:pPr>
            <a:r>
              <a:rPr lang="bs-Cyrl-BA" sz="2800" dirty="0"/>
              <a:t>-Од аграрног устанка до националног рата Србије и Црне Горе за уједињење</a:t>
            </a:r>
            <a:endParaRPr lang="bs-Cyrl-BA" sz="2800" dirty="0"/>
          </a:p>
          <a:p>
            <a:pPr marL="0" indent="0">
              <a:buNone/>
            </a:pPr>
            <a:r>
              <a:rPr lang="bs-Cyrl-BA" sz="2400" dirty="0"/>
              <a:t>-</a:t>
            </a:r>
            <a:r>
              <a:rPr lang="bs-Cyrl-BA" sz="2800" dirty="0"/>
              <a:t>Мићо Љубибратић ,Петар Петровић Пеција,Голуб Бабић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-Учешће великих сила претворило устанак у средиште европских збивања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-Берлински конгрес 1878.године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ЕВРОПЕ 1878. ГОДИНЕ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143000"/>
            <a:ext cx="74676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БиХ ОД СРЕДИНЕ </a:t>
            </a:r>
            <a:r>
              <a:rPr lang="bs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ВИЈЕКА ДО БЕРЛИНСКОГ КОНГРЕСА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239000" cy="4068763"/>
          </a:xfrm>
        </p:spPr>
        <p:txBody>
          <a:bodyPr/>
          <a:lstStyle/>
          <a:p>
            <a:pPr marL="0" indent="0">
              <a:buNone/>
            </a:pPr>
            <a:r>
              <a:rPr lang="bs-Cyrl-BA" dirty="0"/>
              <a:t>*</a:t>
            </a:r>
            <a:r>
              <a:rPr lang="bs-Cyrl-BA" sz="3400" i="1" dirty="0"/>
              <a:t>Задаци:</a:t>
            </a:r>
            <a:endParaRPr lang="bs-Cyrl-BA" sz="3000" dirty="0"/>
          </a:p>
          <a:p>
            <a:pPr marL="0" indent="0">
              <a:buNone/>
            </a:pPr>
            <a:r>
              <a:rPr lang="bs-Cyrl-BA" sz="3000" dirty="0"/>
              <a:t>-Одговорити на питања страна 184.</a:t>
            </a:r>
            <a:endParaRPr lang="bs-Cyrl-BA" sz="3000" dirty="0"/>
          </a:p>
          <a:p>
            <a:pPr marL="0" indent="0">
              <a:buNone/>
            </a:pPr>
            <a:r>
              <a:rPr lang="bs-Cyrl-BA" sz="3000" b="1" dirty="0"/>
              <a:t>-За оне који желе више</a:t>
            </a:r>
            <a:r>
              <a:rPr lang="bs-Cyrl-BA" sz="3000" dirty="0"/>
              <a:t>: Напиши одлуке Берлинског конгреса</a:t>
            </a:r>
            <a:endParaRPr lang="bs-Cyrl-BA" sz="3000" dirty="0"/>
          </a:p>
          <a:p>
            <a:pPr marL="0" indent="0">
              <a:buNone/>
            </a:pP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WPS Presentation</Application>
  <PresentationFormat>Projekcija na ekranu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БОСНА И ХЕРЦЕГОВИНА ОД СРЕДИНЕ XIX ВИЈЕКА ДО БЕРЛИНСКОГ КОНГРЕСА</vt:lpstr>
      <vt:lpstr>БиХ ОД СРЕДИНЕ XIX ВИЈЕКА ДО БЕРЛИНСКОГ КОНГРЕСА</vt:lpstr>
      <vt:lpstr>БИХ ОД СРЕДИНЕ XIX ВИЈЕКА ДО БЕРЛИНСКОГ КОНГРЕСА</vt:lpstr>
      <vt:lpstr>БИХ ОД СРЕДИНЕ XIX ВИЈЕКА ДО БЕРЛИНСКОГ КОНГРЕСА</vt:lpstr>
      <vt:lpstr>Петар Петровић Пеција</vt:lpstr>
      <vt:lpstr>БиХ ОД СРЕДИНЕ XIX ВИЈЕКА ДО БЕРЛИНСКОГ КОНГРЕСА</vt:lpstr>
      <vt:lpstr>КАРТА ЕВРОПЕ 1878. ГОДИНЕ</vt:lpstr>
      <vt:lpstr>БиХ ОД СРЕДИНЕ XIX ВИЈЕКА ДО БЕРЛИНСКОГ КОНГРЕСА</vt:lpstr>
    </vt:vector>
  </TitlesOfParts>
  <Company>Republicki pedagoski zavod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TANJA</cp:lastModifiedBy>
  <cp:revision>94</cp:revision>
  <dcterms:created xsi:type="dcterms:W3CDTF">2017-07-14T07:47:00Z</dcterms:created>
  <dcterms:modified xsi:type="dcterms:W3CDTF">2020-05-06T18:52:18Z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1033-11.2.0.9327</vt:lpwstr>
  </property>
</Properties>
</file>