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application/octet-stream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8" r:id="rId4"/>
    <p:sldId id="276" r:id="rId5"/>
    <p:sldId id="269" r:id="rId6"/>
    <p:sldId id="275" r:id="rId7"/>
    <p:sldId id="273" r:id="rId8"/>
    <p:sldId id="270" r:id="rId9"/>
    <p:sldId id="274" r:id="rId10"/>
    <p:sldId id="278" r:id="rId11"/>
    <p:sldId id="279" r:id="rId12"/>
    <p:sldId id="280" r:id="rId13"/>
    <p:sldId id="272" r:id="rId14"/>
    <p:sldId id="281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>
      <p:cViewPr>
        <p:scale>
          <a:sx n="96" d="100"/>
          <a:sy n="96" d="100"/>
        </p:scale>
        <p:origin x="-12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62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17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8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28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74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24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04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09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14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7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 Box2"/>
          <p:cNvSpPr txBox="1"/>
          <p:nvPr/>
        </p:nvSpPr>
        <p:spPr>
          <a:xfrm>
            <a:off x="3239771" y="1149535"/>
            <a:ext cx="6517576" cy="277768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409956" indent="-409956" algn="l" rtl="0">
              <a:lnSpc>
                <a:spcPts val="7147"/>
              </a:lnSpc>
            </a:pPr>
            <a:r>
              <a:rPr lang="sr-Cyrl-RS" altLang="zh-CN" sz="5400" b="1" spc="7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Комбиноване и специјалне машине</a:t>
            </a:r>
            <a:endParaRPr lang="en-US" altLang="zh-CN" sz="54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4" name="Text Box4"/>
          <p:cNvSpPr txBox="1"/>
          <p:nvPr/>
        </p:nvSpPr>
        <p:spPr>
          <a:xfrm>
            <a:off x="8245476" y="4124387"/>
            <a:ext cx="2976435" cy="109780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800735" indent="-800735" algn="l" rtl="0">
              <a:lnSpc>
                <a:spcPts val="4364"/>
              </a:lnSpc>
            </a:pPr>
            <a:r>
              <a:rPr lang="en-US" altLang="zh-CN" sz="22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2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џ</a:t>
            </a:r>
            <a:r>
              <a:rPr lang="en-US" altLang="zh-CN" sz="22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2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200" spc="-2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2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200" spc="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200" spc="5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200" spc="-11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200" spc="0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200" spc="-8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200" spc="0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200" spc="-19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200" spc="-14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200" spc="10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200" spc="-89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5</a:t>
            </a:r>
            <a:r>
              <a:rPr lang="sr-Cyrl-RS" altLang="zh-CN" sz="2200" spc="-89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6</a:t>
            </a:r>
            <a:r>
              <a:rPr lang="en-US" altLang="zh-CN" sz="2200" spc="-89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.</a:t>
            </a:r>
            <a:r>
              <a:rPr lang="en-US" altLang="zh-CN" sz="2200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endParaRPr lang="sr-Cyrl-RS" altLang="zh-CN" sz="2200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marL="800735" indent="-800735" algn="l" rtl="0">
              <a:lnSpc>
                <a:spcPts val="4364"/>
              </a:lnSpc>
            </a:pPr>
            <a:r>
              <a:rPr lang="sr-Cyrl-RS" altLang="zh-CN" sz="2200" spc="-119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7</a:t>
            </a:r>
            <a:r>
              <a:rPr lang="en-US" altLang="zh-CN" sz="2200" spc="-119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.</a:t>
            </a:r>
            <a:r>
              <a:rPr lang="en-US" altLang="zh-CN" sz="2200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2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2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200" spc="-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22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2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2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</a:t>
            </a:r>
            <a:endParaRPr lang="en-US" altLang="zh-CN" sz="22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12192000" cy="6858000"/>
          </a:xfrm>
          <a:prstGeom prst="rect">
            <a:avLst/>
          </a:prstGeom>
          <a:noFill/>
        </p:spPr>
      </p:pic>
      <p:sp>
        <p:nvSpPr>
          <p:cNvPr id="106" name="Text Box106"/>
          <p:cNvSpPr txBox="1"/>
          <p:nvPr/>
        </p:nvSpPr>
        <p:spPr>
          <a:xfrm>
            <a:off x="1157605" y="726230"/>
            <a:ext cx="6205595" cy="76431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sr-Cyrl-RS" altLang="zh-CN" sz="3600" spc="-3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Вадилица кромпира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7" name="Text Box107"/>
          <p:cNvSpPr txBox="1"/>
          <p:nvPr/>
        </p:nvSpPr>
        <p:spPr>
          <a:xfrm>
            <a:off x="1222377" y="1835142"/>
            <a:ext cx="9124081" cy="54630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r>
              <a:rPr lang="sr-Cyrl-RS" altLang="zh-CN" sz="24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- Вадилица кромпира се покреће уз помоћ трактора.</a:t>
            </a:r>
            <a:endParaRPr lang="en-US" altLang="zh-CN" sz="24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pic>
        <p:nvPicPr>
          <p:cNvPr id="2050" name="Picture 2" descr="C:\Users\pc\Desktop\RTRS prezentacija\Vadilica-krompir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637" y="2414306"/>
            <a:ext cx="5351361" cy="356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107"/>
          <p:cNvSpPr txBox="1"/>
          <p:nvPr/>
        </p:nvSpPr>
        <p:spPr>
          <a:xfrm>
            <a:off x="694957" y="3401616"/>
            <a:ext cx="6120680" cy="154657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r>
              <a:rPr lang="sr-Cyrl-RS" altLang="zh-CN" sz="24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-  </a:t>
            </a:r>
            <a:r>
              <a:rPr lang="sr-Cyrl-RS" altLang="zh-CN" sz="24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Вађење кромпира се обавља тако што раоник подилази под ред кртола, уздижући их заједно са земљом.</a:t>
            </a:r>
            <a:endParaRPr lang="en-US" altLang="zh-CN" sz="24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1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point potato digger 20.7s - 37.3s (WBvDuoX4rA8) 24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" y="0"/>
            <a:ext cx="11461750" cy="6453188"/>
          </a:xfrm>
        </p:spPr>
      </p:pic>
    </p:spTree>
    <p:extLst>
      <p:ext uri="{BB962C8B-B14F-4D97-AF65-F5344CB8AC3E}">
        <p14:creationId xmlns:p14="http://schemas.microsoft.com/office/powerpoint/2010/main" val="39920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3" name="Text Box113"/>
          <p:cNvSpPr txBox="1"/>
          <p:nvPr/>
        </p:nvSpPr>
        <p:spPr>
          <a:xfrm>
            <a:off x="5482590" y="1801274"/>
            <a:ext cx="4458207" cy="153375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648335" indent="-648335" algn="l" rtl="0">
              <a:lnSpc>
                <a:spcPts val="5823"/>
              </a:lnSpc>
            </a:pPr>
            <a:r>
              <a:rPr lang="en-US" altLang="zh-CN" sz="4450" spc="-34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4450" spc="-22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ПЕ</a:t>
            </a:r>
            <a:r>
              <a:rPr lang="en-US" altLang="zh-CN" sz="445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Ц</a:t>
            </a:r>
            <a:r>
              <a:rPr lang="en-US" altLang="zh-CN" sz="4450" spc="-19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4450" spc="-6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4450" spc="-15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445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Л</a:t>
            </a:r>
            <a:r>
              <a:rPr lang="en-US" altLang="zh-CN" sz="4450" spc="-51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4450" spc="-13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445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4450" spc="-2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4450" spc="-17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445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Ш</a:t>
            </a:r>
            <a:r>
              <a:rPr lang="en-US" altLang="zh-CN" sz="4450" spc="-16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4450" spc="-27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НЕ</a:t>
            </a:r>
            <a:endParaRPr lang="en-US" altLang="zh-CN" sz="445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14" name="Text Box114"/>
          <p:cNvSpPr txBox="1"/>
          <p:nvPr/>
        </p:nvSpPr>
        <p:spPr>
          <a:xfrm>
            <a:off x="4408806" y="3546436"/>
            <a:ext cx="6606479" cy="89255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indent="66675" algn="l" rtl="0">
              <a:lnSpc>
                <a:spcPts val="3338"/>
              </a:lnSpc>
            </a:pPr>
            <a:r>
              <a:rPr lang="en-US" altLang="zh-CN" sz="2400" spc="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на</a:t>
            </a:r>
            <a:r>
              <a:rPr lang="en-US" altLang="zh-CN" sz="2400" spc="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јењ</a:t>
            </a:r>
            <a:r>
              <a:rPr lang="en-US" altLang="zh-CN" sz="2400" spc="-9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400" spc="-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-1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400" spc="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-9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2400" spc="-5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400" spc="-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400" spc="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-92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2400" spc="-5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400" spc="-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-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л</a:t>
            </a:r>
            <a:r>
              <a:rPr lang="en-US" altLang="zh-CN" sz="2400" spc="-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3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-9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ма</a:t>
            </a:r>
            <a:r>
              <a:rPr lang="en-US" altLang="zh-CN" sz="2400" spc="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да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ц</a:t>
            </a:r>
            <a:r>
              <a:rPr lang="en-US" altLang="zh-CN" sz="2400" spc="1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24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-5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spc="-5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400" spc="-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љ</a:t>
            </a:r>
            <a:r>
              <a:rPr lang="en-US" altLang="zh-CN" sz="2400" spc="-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2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-2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2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ди</a:t>
            </a:r>
            <a:r>
              <a:rPr lang="en-US" altLang="zh-CN" sz="2400" spc="-3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4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2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ч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-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-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тв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endParaRPr lang="en-US" altLang="zh-CN" sz="240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grpSp>
        <p:nvGrpSpPr>
          <p:cNvPr id="116" name="Group116"/>
          <p:cNvGrpSpPr/>
          <p:nvPr/>
        </p:nvGrpSpPr>
        <p:grpSpPr>
          <a:xfrm>
            <a:off x="191492" y="104775"/>
            <a:ext cx="6048375" cy="6648449"/>
            <a:chOff x="257175" y="209550"/>
            <a:chExt cx="6048375" cy="6648449"/>
          </a:xfrm>
        </p:grpSpPr>
        <p:pic>
          <p:nvPicPr>
            <p:cNvPr id="118" name="Image1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6050" y="762000"/>
              <a:ext cx="3619500" cy="3981450"/>
            </a:xfrm>
            <a:prstGeom prst="rect">
              <a:avLst/>
            </a:prstGeom>
            <a:noFill/>
          </p:spPr>
        </p:pic>
        <p:pic>
          <p:nvPicPr>
            <p:cNvPr id="119" name="Image1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175" y="3790949"/>
              <a:ext cx="4981575" cy="3067050"/>
            </a:xfrm>
            <a:prstGeom prst="rect">
              <a:avLst/>
            </a:prstGeom>
            <a:noFill/>
          </p:spPr>
        </p:pic>
        <p:pic>
          <p:nvPicPr>
            <p:cNvPr id="121" name="Image1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175" y="209550"/>
              <a:ext cx="4238625" cy="3019425"/>
            </a:xfrm>
            <a:prstGeom prst="rect">
              <a:avLst/>
            </a:prstGeom>
            <a:noFill/>
          </p:spPr>
        </p:pic>
      </p:grpSp>
      <p:sp>
        <p:nvSpPr>
          <p:cNvPr id="2" name="TextBox 1"/>
          <p:cNvSpPr txBox="1"/>
          <p:nvPr/>
        </p:nvSpPr>
        <p:spPr>
          <a:xfrm>
            <a:off x="1199456" y="285293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Arial" pitchFamily="34" charset="0"/>
                <a:cs typeface="Arial" pitchFamily="34" charset="0"/>
              </a:rPr>
              <a:t>Музилице за краве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400" y="623731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Елеватор (транспортер)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63752" y="474345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Прскалице за воће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20336" y="474345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Круњач за кукуруз</a:t>
            </a:r>
          </a:p>
        </p:txBody>
      </p:sp>
      <p:pic>
        <p:nvPicPr>
          <p:cNvPr id="1026" name="Picture 2" descr="C:\Users\pc\Desktop\RTRS prezentacija\full_krunjac_kukuruz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59" b="96923" l="11054" r="96144"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17" y="1290302"/>
            <a:ext cx="3492329" cy="350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  <a:noFill/>
        </p:spPr>
      </p:pic>
      <p:sp>
        <p:nvSpPr>
          <p:cNvPr id="106" name="Text Box106"/>
          <p:cNvSpPr txBox="1"/>
          <p:nvPr/>
        </p:nvSpPr>
        <p:spPr>
          <a:xfrm>
            <a:off x="1157605" y="726230"/>
            <a:ext cx="6205595" cy="76431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sr-Cyrl-RS" altLang="zh-CN" sz="3600" dirty="0" smtClean="0">
                <a:latin typeface="Arial" pitchFamily="34" charset="0"/>
                <a:ea typeface="Segoe Print"/>
                <a:cs typeface="Arial" pitchFamily="34" charset="0"/>
              </a:rPr>
              <a:t>Домаћа задаћа</a:t>
            </a:r>
            <a:r>
              <a:rPr lang="sr-Cyrl-RS" altLang="zh-CN" sz="3600" dirty="0" smtClean="0">
                <a:latin typeface="Arial" pitchFamily="34" charset="0"/>
                <a:ea typeface="Segoe Print"/>
                <a:cs typeface="Arial" pitchFamily="34" charset="0"/>
              </a:rPr>
              <a:t>: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7" name="Text Box107"/>
          <p:cNvSpPr txBox="1"/>
          <p:nvPr/>
        </p:nvSpPr>
        <p:spPr>
          <a:xfrm>
            <a:off x="1055440" y="1628800"/>
            <a:ext cx="9626151" cy="55476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3858"/>
              </a:lnSpc>
            </a:pPr>
            <a:r>
              <a:rPr lang="sr-Cyrl-RS" altLang="zh-CN" sz="28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 свеске за техничко образовање одговорити на питања:</a:t>
            </a:r>
          </a:p>
          <a:p>
            <a:pPr algn="l" rtl="0">
              <a:lnSpc>
                <a:spcPts val="3858"/>
              </a:lnSpc>
            </a:pPr>
            <a:endParaRPr lang="sr-Cyrl-RS" altLang="zh-CN" sz="2800" spc="-7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l" rtl="0">
              <a:lnSpc>
                <a:spcPts val="3858"/>
              </a:lnSpc>
            </a:pPr>
            <a:r>
              <a:rPr lang="sr-Cyrl-RS" altLang="zh-CN" sz="28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1. Који је задатак машина за убирање плодова?</a:t>
            </a:r>
            <a:endParaRPr lang="sr-Latn-BA" altLang="zh-CN" sz="2800" spc="-7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l" rtl="0">
              <a:lnSpc>
                <a:spcPts val="3858"/>
              </a:lnSpc>
            </a:pPr>
            <a:r>
              <a:rPr lang="sr-Cyrl-RS" altLang="zh-CN" sz="28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2. Шта спада у групу машина за убирање плодова?</a:t>
            </a:r>
          </a:p>
          <a:p>
            <a:pPr algn="l" rtl="0">
              <a:lnSpc>
                <a:spcPts val="3858"/>
              </a:lnSpc>
            </a:pPr>
            <a:r>
              <a:rPr lang="sr-Cyrl-RS" altLang="zh-CN" sz="28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3. Шта спада у специјалне машине?</a:t>
            </a:r>
          </a:p>
          <a:p>
            <a:pPr algn="l" rtl="0">
              <a:lnSpc>
                <a:spcPts val="3858"/>
              </a:lnSpc>
            </a:pPr>
            <a:r>
              <a:rPr lang="sr-Cyrl-RS" altLang="zh-CN" sz="28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4. Објаснити принцип рада комбајна за пшеницу и кукуруз!</a:t>
            </a:r>
          </a:p>
          <a:p>
            <a:pPr algn="l" rtl="0">
              <a:lnSpc>
                <a:spcPts val="3858"/>
              </a:lnSpc>
            </a:pPr>
            <a:endParaRPr lang="sr-Cyrl-RS" altLang="zh-CN" sz="2800" spc="-7" dirty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ctr" rtl="0">
              <a:lnSpc>
                <a:spcPts val="3858"/>
              </a:lnSpc>
            </a:pPr>
            <a:r>
              <a:rPr lang="sr-Cyrl-RS" altLang="zh-CN" sz="66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Хвала на </a:t>
            </a:r>
            <a:r>
              <a:rPr lang="sr-Cyrl-RS" altLang="zh-CN" sz="66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пажњи!</a:t>
            </a:r>
            <a:endParaRPr lang="sr-Cyrl-RS" altLang="zh-CN" sz="6600" spc="-7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l" rtl="0">
              <a:lnSpc>
                <a:spcPts val="3858"/>
              </a:lnSpc>
            </a:pPr>
            <a:endParaRPr lang="sr-Cyrl-RS" altLang="zh-CN" sz="2800" spc="-7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l" rtl="0">
              <a:lnSpc>
                <a:spcPts val="3858"/>
              </a:lnSpc>
            </a:pPr>
            <a:endParaRPr lang="sr-Cyrl-RS" altLang="zh-CN" sz="2800" spc="-7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l" rtl="0">
              <a:lnSpc>
                <a:spcPts val="3858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2" name="Text Box107"/>
          <p:cNvSpPr txBox="1"/>
          <p:nvPr/>
        </p:nvSpPr>
        <p:spPr>
          <a:xfrm>
            <a:off x="623392" y="2878397"/>
            <a:ext cx="6120680" cy="50302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 Box6"/>
          <p:cNvSpPr txBox="1"/>
          <p:nvPr/>
        </p:nvSpPr>
        <p:spPr>
          <a:xfrm>
            <a:off x="1157606" y="753614"/>
            <a:ext cx="3244319" cy="76431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3600" spc="14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ОНОВИМО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7" name="Text Box7"/>
          <p:cNvSpPr txBox="1"/>
          <p:nvPr/>
        </p:nvSpPr>
        <p:spPr>
          <a:xfrm>
            <a:off x="1157605" y="2112097"/>
            <a:ext cx="6938448" cy="120032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457454" indent="-457454">
              <a:lnSpc>
                <a:spcPts val="4457"/>
              </a:lnSpc>
            </a:pPr>
            <a:r>
              <a:rPr lang="en-US" altLang="zh-CN" sz="2800" spc="-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По</a:t>
            </a:r>
            <a:r>
              <a:rPr lang="en-US" altLang="zh-CN" sz="2800" spc="-2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љ</a:t>
            </a:r>
            <a:r>
              <a:rPr lang="en-US" altLang="zh-CN" sz="2800" spc="-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опривре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</a:t>
            </a:r>
            <a:r>
              <a:rPr lang="en-US" altLang="zh-CN" sz="2800" spc="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не</a:t>
            </a:r>
            <a:r>
              <a:rPr lang="en-US" altLang="zh-CN" sz="2800" spc="12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машине</a:t>
            </a:r>
            <a:r>
              <a:rPr lang="en-US" altLang="zh-CN" sz="2800" spc="-2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дијелимо</a:t>
            </a:r>
            <a:r>
              <a:rPr lang="en-US" altLang="zh-CN" sz="2800" spc="8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800" spc="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а:</a:t>
            </a:r>
            <a:r>
              <a:rPr lang="en-US" altLang="zh-CN" sz="28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503" dirty="0" smtClean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endParaRPr lang="sr-Cyrl-RS" altLang="zh-CN" sz="2800" spc="503" dirty="0" smtClean="0">
              <a:solidFill>
                <a:srgbClr val="9A5315"/>
              </a:solidFill>
              <a:latin typeface="Arial" pitchFamily="34" charset="0"/>
              <a:ea typeface="Arial"/>
              <a:cs typeface="Arial" pitchFamily="34" charset="0"/>
            </a:endParaRPr>
          </a:p>
          <a:p>
            <a:pPr marL="457454" indent="-457454">
              <a:lnSpc>
                <a:spcPts val="4457"/>
              </a:lnSpc>
            </a:pPr>
            <a:r>
              <a:rPr lang="sr-Cyrl-RS" altLang="zh-CN" sz="2800" spc="503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r>
              <a:rPr lang="sr-Cyrl-RS" altLang="zh-CN" sz="2800" spc="503" dirty="0" smtClean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 </a:t>
            </a:r>
            <a:r>
              <a:rPr lang="en-US" altLang="zh-CN" sz="2800" spc="-8" dirty="0" smtClean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•</a:t>
            </a:r>
            <a:r>
              <a:rPr lang="en-US" altLang="zh-CN" sz="2800" spc="503" dirty="0" smtClean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r>
              <a:rPr lang="en-US" altLang="zh-CN" sz="2800" spc="-4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пого</a:t>
            </a:r>
            <a:r>
              <a:rPr lang="en-US" altLang="zh-CN" sz="2800" spc="-5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800" spc="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800" spc="-13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19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800" spc="-1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,</a:t>
            </a: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8" name="Text Box8"/>
          <p:cNvSpPr txBox="1"/>
          <p:nvPr/>
        </p:nvSpPr>
        <p:spPr>
          <a:xfrm>
            <a:off x="1615061" y="3275798"/>
            <a:ext cx="2433631" cy="5975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3"/>
              </a:lnSpc>
            </a:pPr>
            <a:r>
              <a:rPr lang="en-US" altLang="zh-CN" sz="2800" spc="-8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•</a:t>
            </a:r>
            <a:r>
              <a:rPr lang="en-US" altLang="zh-CN" sz="2800" spc="503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r>
              <a:rPr lang="en-US" altLang="zh-CN" sz="2800" spc="-15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800" spc="-4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рикљ</a:t>
            </a:r>
            <a:r>
              <a:rPr lang="en-US" altLang="zh-CN" sz="2800" spc="-6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уч</a:t>
            </a:r>
            <a:r>
              <a:rPr lang="en-US" altLang="zh-CN" sz="2800" spc="-13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не</a:t>
            </a:r>
            <a:r>
              <a:rPr lang="en-US" altLang="zh-CN" sz="2800" spc="-13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,</a:t>
            </a:r>
            <a:endParaRPr lang="sr-Cyrl-RS" altLang="zh-CN" sz="2800" spc="-13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9" name="Text Box9"/>
          <p:cNvSpPr txBox="1"/>
          <p:nvPr/>
        </p:nvSpPr>
        <p:spPr>
          <a:xfrm>
            <a:off x="1615061" y="3847537"/>
            <a:ext cx="2996543" cy="5975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r>
              <a:rPr lang="en-US" altLang="zh-CN" sz="2800" spc="-7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•</a:t>
            </a:r>
            <a:r>
              <a:rPr lang="en-US" altLang="zh-CN" sz="2800" spc="502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r>
              <a:rPr lang="en-US" altLang="zh-CN" sz="2800" spc="-3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2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ом</a:t>
            </a:r>
            <a:r>
              <a:rPr lang="en-US" altLang="zh-CN" sz="2800" spc="-1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8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8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800" spc="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800" spc="-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800" spc="13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endParaRPr lang="en-US" altLang="zh-CN" sz="280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" name="Text Box10"/>
          <p:cNvSpPr txBox="1"/>
          <p:nvPr/>
        </p:nvSpPr>
        <p:spPr>
          <a:xfrm>
            <a:off x="1615059" y="4429578"/>
            <a:ext cx="2364212" cy="5975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r>
              <a:rPr lang="en-US" altLang="zh-CN" sz="2800" spc="-7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•</a:t>
            </a:r>
            <a:r>
              <a:rPr lang="en-US" altLang="zh-CN" sz="2800" spc="502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r>
              <a:rPr lang="en-US" altLang="zh-CN" sz="28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8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800" spc="-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ец</a:t>
            </a:r>
            <a:r>
              <a:rPr lang="en-US" altLang="zh-CN" sz="2800" spc="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алн</a:t>
            </a:r>
            <a:r>
              <a:rPr lang="en-US" altLang="zh-CN" sz="2800" spc="-13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е.</a:t>
            </a: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5" name="Text Box95"/>
          <p:cNvSpPr txBox="1"/>
          <p:nvPr/>
        </p:nvSpPr>
        <p:spPr>
          <a:xfrm>
            <a:off x="4823461" y="2248074"/>
            <a:ext cx="5313695" cy="153375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1077341" indent="-1077341" algn="l" rtl="0">
              <a:lnSpc>
                <a:spcPts val="5821"/>
              </a:lnSpc>
            </a:pPr>
            <a:r>
              <a:rPr lang="en-US" altLang="zh-CN" sz="4450" spc="-19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4450" spc="-5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4450" spc="6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4450" spc="-2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4450" spc="-27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ИНОВА</a:t>
            </a:r>
            <a:r>
              <a:rPr lang="en-US" altLang="zh-CN" sz="4450" spc="-5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4450" spc="-15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445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4450" spc="-2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4450" spc="-17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445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Ш</a:t>
            </a:r>
            <a:r>
              <a:rPr lang="en-US" altLang="zh-CN" sz="4450" spc="-16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4450" spc="-43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4450" spc="-15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endParaRPr lang="en-US" altLang="zh-CN" sz="445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96" name="Text Box96"/>
          <p:cNvSpPr txBox="1"/>
          <p:nvPr/>
        </p:nvSpPr>
        <p:spPr>
          <a:xfrm>
            <a:off x="4225672" y="4020891"/>
            <a:ext cx="6862435" cy="53347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3752"/>
              </a:lnSpc>
            </a:pP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-92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400" spc="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3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2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ме</a:t>
            </a:r>
            <a:r>
              <a:rPr lang="en-US" altLang="zh-CN" sz="2400" spc="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6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400" spc="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-3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-2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љ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-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spc="2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2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-92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ш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-3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2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ст</a:t>
            </a:r>
            <a:r>
              <a:rPr lang="en-US" altLang="zh-CN" sz="2400" spc="-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3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2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</a:t>
            </a:r>
            <a:r>
              <a:rPr lang="en-US" altLang="zh-CN" sz="2400" spc="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4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endParaRPr lang="en-US" altLang="zh-CN" sz="240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 Box6"/>
          <p:cNvSpPr txBox="1"/>
          <p:nvPr/>
        </p:nvSpPr>
        <p:spPr>
          <a:xfrm>
            <a:off x="1157605" y="753615"/>
            <a:ext cx="7602691" cy="76431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sr-Cyrl-RS" altLang="zh-CN" sz="3600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Машине за убирање плодова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7" name="Text Box7"/>
          <p:cNvSpPr txBox="1"/>
          <p:nvPr/>
        </p:nvSpPr>
        <p:spPr>
          <a:xfrm>
            <a:off x="1055441" y="1628800"/>
            <a:ext cx="8970843" cy="408573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457454" indent="-457454" algn="l" rtl="0">
              <a:lnSpc>
                <a:spcPts val="4457"/>
              </a:lnSpc>
            </a:pPr>
            <a:r>
              <a:rPr lang="sr-Cyrl-RS" altLang="zh-CN" sz="2400" b="1" spc="-29" dirty="0" smtClean="0">
                <a:latin typeface="Arial" pitchFamily="34" charset="0"/>
                <a:ea typeface="Segoe Print"/>
                <a:cs typeface="Arial" pitchFamily="34" charset="0"/>
              </a:rPr>
              <a:t>  *  Њихов </a:t>
            </a:r>
            <a:r>
              <a:rPr lang="sr-Cyrl-RS" altLang="zh-CN" sz="2400" b="1" spc="-29" dirty="0" smtClean="0">
                <a:latin typeface="Arial" pitchFamily="34" charset="0"/>
                <a:ea typeface="Segoe Print"/>
                <a:cs typeface="Arial" pitchFamily="34" charset="0"/>
              </a:rPr>
              <a:t>задатак је да прикупљају плодове без </a:t>
            </a:r>
            <a:r>
              <a:rPr lang="sr-Cyrl-RS" altLang="zh-CN" sz="2400" b="1" spc="-29" dirty="0" smtClean="0">
                <a:latin typeface="Arial" pitchFamily="34" charset="0"/>
                <a:ea typeface="Segoe Print"/>
                <a:cs typeface="Arial" pitchFamily="34" charset="0"/>
              </a:rPr>
              <a:t>великих оштећења </a:t>
            </a:r>
            <a:r>
              <a:rPr lang="sr-Cyrl-RS" altLang="zh-CN" sz="2400" b="1" spc="-29" dirty="0" smtClean="0">
                <a:latin typeface="Arial" pitchFamily="34" charset="0"/>
                <a:ea typeface="Segoe Print"/>
                <a:cs typeface="Arial" pitchFamily="34" charset="0"/>
              </a:rPr>
              <a:t>и растурања.</a:t>
            </a:r>
          </a:p>
          <a:p>
            <a:pPr marL="457454" indent="-457454" algn="l" rtl="0">
              <a:lnSpc>
                <a:spcPts val="4457"/>
              </a:lnSpc>
            </a:pPr>
            <a:endParaRPr lang="sr-Cyrl-RS" altLang="zh-CN" sz="2400" spc="-29" dirty="0" smtClean="0">
              <a:latin typeface="Arial" pitchFamily="34" charset="0"/>
              <a:ea typeface="Segoe Print"/>
              <a:cs typeface="Arial" pitchFamily="34" charset="0"/>
            </a:endParaRPr>
          </a:p>
          <a:p>
            <a:pPr marL="457454" indent="-457454" algn="l" rtl="0">
              <a:lnSpc>
                <a:spcPts val="4457"/>
              </a:lnSpc>
            </a:pPr>
            <a:r>
              <a:rPr lang="sr-Cyrl-RS" altLang="zh-CN" sz="2400" dirty="0" smtClean="0">
                <a:latin typeface="Arial" pitchFamily="34" charset="0"/>
                <a:ea typeface="Segoe Print"/>
                <a:cs typeface="Arial" pitchFamily="34" charset="0"/>
              </a:rPr>
              <a:t>* У </a:t>
            </a:r>
            <a:r>
              <a:rPr lang="sr-Cyrl-RS" altLang="zh-CN" sz="2400" dirty="0" smtClean="0">
                <a:latin typeface="Arial" pitchFamily="34" charset="0"/>
                <a:ea typeface="Segoe Print"/>
                <a:cs typeface="Arial" pitchFamily="34" charset="0"/>
              </a:rPr>
              <a:t>ову групу машина спадају:</a:t>
            </a:r>
            <a:endParaRPr lang="sr-Cyrl-RS" altLang="zh-CN" sz="2400" spc="-29" dirty="0" smtClean="0">
              <a:latin typeface="Arial" pitchFamily="34" charset="0"/>
              <a:ea typeface="Segoe Print"/>
              <a:cs typeface="Arial" pitchFamily="34" charset="0"/>
            </a:endParaRPr>
          </a:p>
          <a:p>
            <a:pPr marL="457454" indent="-457454" algn="l" rtl="0">
              <a:lnSpc>
                <a:spcPts val="4457"/>
              </a:lnSpc>
            </a:pPr>
            <a:r>
              <a:rPr lang="sr-Cyrl-RS" altLang="zh-CN" sz="2400" spc="-29" dirty="0" smtClean="0">
                <a:latin typeface="Arial" pitchFamily="34" charset="0"/>
                <a:ea typeface="Segoe Print"/>
                <a:cs typeface="Arial" pitchFamily="34" charset="0"/>
              </a:rPr>
              <a:t>- косачице, превртачи и утоваривачи сијена,</a:t>
            </a:r>
          </a:p>
          <a:p>
            <a:pPr marL="457454" indent="-457454" algn="l" rtl="0">
              <a:lnSpc>
                <a:spcPts val="4457"/>
              </a:lnSpc>
            </a:pPr>
            <a:r>
              <a:rPr lang="sr-Cyrl-RS" altLang="zh-CN" sz="2400" spc="-29" dirty="0" smtClean="0">
                <a:latin typeface="Arial" pitchFamily="34" charset="0"/>
                <a:ea typeface="Segoe Print"/>
                <a:cs typeface="Arial" pitchFamily="34" charset="0"/>
              </a:rPr>
              <a:t>- берачи кукуруза, комбајни за кукуруз и пшеницу,</a:t>
            </a:r>
          </a:p>
          <a:p>
            <a:pPr marL="457454" indent="-457454" algn="l" rtl="0">
              <a:lnSpc>
                <a:spcPts val="4457"/>
              </a:lnSpc>
            </a:pPr>
            <a:r>
              <a:rPr lang="sr-Cyrl-RS" altLang="zh-CN" sz="2400" spc="-29" dirty="0" smtClean="0">
                <a:latin typeface="Arial" pitchFamily="34" charset="0"/>
                <a:ea typeface="Segoe Print"/>
                <a:cs typeface="Arial" pitchFamily="34" charset="0"/>
              </a:rPr>
              <a:t>- вадилице за репу,кромпир и др.</a:t>
            </a:r>
          </a:p>
        </p:txBody>
      </p:sp>
    </p:spTree>
    <p:extLst>
      <p:ext uri="{BB962C8B-B14F-4D97-AF65-F5344CB8AC3E}">
        <p14:creationId xmlns:p14="http://schemas.microsoft.com/office/powerpoint/2010/main" val="974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9" name="Text Box99"/>
          <p:cNvSpPr txBox="1"/>
          <p:nvPr/>
        </p:nvSpPr>
        <p:spPr>
          <a:xfrm>
            <a:off x="1157605" y="753614"/>
            <a:ext cx="8466787" cy="76431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sr-Cyrl-RS" altLang="zh-CN" sz="3600" spc="-10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Машина за балирање сијена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0" name="Text Box100"/>
          <p:cNvSpPr txBox="1"/>
          <p:nvPr/>
        </p:nvSpPr>
        <p:spPr>
          <a:xfrm>
            <a:off x="4727849" y="3429000"/>
            <a:ext cx="7347961" cy="541495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pic>
        <p:nvPicPr>
          <p:cNvPr id="1026" name="Picture 2" descr="C:\Users\pc\Desktop\RTRS prezentacija\10tr862015-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460752"/>
            <a:ext cx="4286251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liranje sena _ Rakovica 65 i Welger presa 10.8s - 24s (HGVt9FFNyKI) 36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9757" y="1581673"/>
            <a:ext cx="6964144" cy="3888854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8" name="Image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057400"/>
            <a:ext cx="4362451" cy="4381500"/>
          </a:xfrm>
          <a:prstGeom prst="rect">
            <a:avLst/>
          </a:prstGeom>
          <a:noFill/>
        </p:spPr>
      </p:pic>
      <p:sp>
        <p:nvSpPr>
          <p:cNvPr id="99" name="Text Box99"/>
          <p:cNvSpPr txBox="1"/>
          <p:nvPr/>
        </p:nvSpPr>
        <p:spPr>
          <a:xfrm>
            <a:off x="1157605" y="753614"/>
            <a:ext cx="6526080" cy="76431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en-US" altLang="zh-CN" sz="3600" spc="-1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3600" spc="35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3600" spc="-49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3600" spc="15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ЈН</a:t>
            </a:r>
            <a:r>
              <a:rPr lang="en-US" altLang="zh-CN" sz="3600" spc="-7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3600" spc="-8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3600" spc="-19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3600" spc="1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ПШ</a:t>
            </a:r>
            <a:r>
              <a:rPr lang="en-US" altLang="zh-CN" sz="3600" spc="16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3600" spc="17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3600" spc="-27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3600" spc="-21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Ц</a:t>
            </a: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endParaRPr lang="en-US" altLang="zh-CN" sz="360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0" name="Text Box100"/>
          <p:cNvSpPr txBox="1"/>
          <p:nvPr/>
        </p:nvSpPr>
        <p:spPr>
          <a:xfrm>
            <a:off x="2963546" y="1862527"/>
            <a:ext cx="7347961" cy="5975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r>
              <a:rPr lang="en-US" altLang="zh-CN" sz="2400" spc="-7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•</a:t>
            </a:r>
            <a:r>
              <a:rPr lang="en-US" altLang="zh-CN" sz="2400" spc="952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-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то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-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ремен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15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3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1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(</a:t>
            </a:r>
            <a:r>
              <a:rPr lang="en-US" altLang="zh-CN" sz="2400" spc="-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жањ</a:t>
            </a:r>
            <a:r>
              <a:rPr lang="en-US" altLang="zh-CN" sz="2400" spc="-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е)</a:t>
            </a:r>
            <a:r>
              <a:rPr lang="en-US" altLang="zh-CN" sz="2400" spc="4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-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та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400" spc="-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љ</a:t>
            </a:r>
            <a:r>
              <a:rPr lang="en-US" altLang="zh-CN" sz="2400" spc="-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400" spc="-2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е,</a:t>
            </a:r>
            <a:endParaRPr lang="en-US" altLang="zh-CN" sz="24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1" name="Text Box101"/>
          <p:cNvSpPr txBox="1"/>
          <p:nvPr/>
        </p:nvSpPr>
        <p:spPr>
          <a:xfrm>
            <a:off x="3306825" y="2291789"/>
            <a:ext cx="6994443" cy="52976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два</a:t>
            </a:r>
            <a:r>
              <a:rPr lang="en-US" altLang="zh-CN" sz="2400" spc="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400" spc="-2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2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400" spc="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</a:t>
            </a:r>
            <a:r>
              <a:rPr lang="en-US" altLang="zh-CN" sz="2400" spc="4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-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ла</a:t>
            </a:r>
            <a:r>
              <a:rPr lang="en-US" altLang="zh-CN" sz="2400" spc="-3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5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3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пљ</a:t>
            </a:r>
            <a:r>
              <a:rPr lang="en-US" altLang="zh-CN" sz="2400" spc="-28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-1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ве</a:t>
            </a:r>
            <a:r>
              <a:rPr lang="sr-Cyrl-RS" altLang="zh-CN" sz="2400" spc="5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.</a:t>
            </a:r>
            <a:endParaRPr lang="en-US" altLang="zh-CN" sz="24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3" name="Text Box103"/>
          <p:cNvSpPr txBox="1"/>
          <p:nvPr/>
        </p:nvSpPr>
        <p:spPr>
          <a:xfrm>
            <a:off x="5093082" y="3662767"/>
            <a:ext cx="6348343" cy="138576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3599"/>
              </a:lnSpc>
            </a:pPr>
            <a:r>
              <a:rPr lang="en-US" altLang="zh-CN" sz="2400" spc="-2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дв</a:t>
            </a:r>
            <a:r>
              <a:rPr lang="sr-Cyrl-RS" altLang="zh-CN" sz="2400" spc="0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је</a:t>
            </a:r>
            <a:r>
              <a:rPr lang="en-US" altLang="zh-CN" sz="2400" spc="-9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400" spc="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20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1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2400" spc="0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-16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400" spc="6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1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-16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</a:t>
            </a:r>
            <a:r>
              <a:rPr lang="en-US" altLang="zh-CN" sz="2400" spc="-108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4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24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х</a:t>
            </a:r>
            <a:r>
              <a:rPr lang="en-US" altLang="zh-CN" sz="2400" spc="8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spc="-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4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цуј</a:t>
            </a:r>
            <a:r>
              <a:rPr lang="en-US" altLang="zh-CN" sz="24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spc="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џак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ве</a:t>
            </a:r>
            <a:r>
              <a:rPr lang="en-US" altLang="zh-CN" sz="2400" spc="6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л</a:t>
            </a:r>
            <a:r>
              <a:rPr lang="en-US" altLang="zh-CN" sz="2400" spc="-1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3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spc="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400" spc="2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-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-3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3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3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ш,</a:t>
            </a:r>
            <a:r>
              <a:rPr lang="en-US" altLang="zh-CN" sz="2400" spc="10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2400" spc="-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3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г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10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по</a:t>
            </a:r>
            <a:r>
              <a:rPr lang="en-US" altLang="zh-CN" sz="2400" spc="-3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ћ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spc="8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ци</a:t>
            </a:r>
            <a:r>
              <a:rPr lang="en-US" altLang="zh-CN" sz="2400" spc="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400" spc="-3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400" spc="3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400" spc="-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ц</a:t>
            </a:r>
            <a:r>
              <a:rPr lang="en-US" altLang="zh-CN" sz="2400" spc="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spc="-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4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400" spc="7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400" spc="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ико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л</a:t>
            </a:r>
            <a:r>
              <a:rPr lang="en-US" altLang="zh-CN" sz="24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иц</a:t>
            </a:r>
            <a:r>
              <a:rPr lang="en-US" altLang="zh-CN" sz="2400" spc="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4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400" spc="-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4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400" spc="-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400" spc="-2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4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4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400" spc="-12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а.</a:t>
            </a:r>
            <a:endParaRPr lang="en-US" altLang="zh-CN" sz="24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ko izgleda žetva pšenice _Claas_ mehanizacijom 2m31.8s - 2m52.2s (Lz62RJ8B7lc) 24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" y="0"/>
            <a:ext cx="11461750" cy="6453188"/>
          </a:xfrm>
        </p:spPr>
      </p:pic>
    </p:spTree>
    <p:extLst>
      <p:ext uri="{BB962C8B-B14F-4D97-AF65-F5344CB8AC3E}">
        <p14:creationId xmlns:p14="http://schemas.microsoft.com/office/powerpoint/2010/main" val="84747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5" name="Image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943099"/>
            <a:ext cx="4905376" cy="4914900"/>
          </a:xfrm>
          <a:prstGeom prst="rect">
            <a:avLst/>
          </a:prstGeom>
          <a:noFill/>
        </p:spPr>
      </p:pic>
      <p:sp>
        <p:nvSpPr>
          <p:cNvPr id="106" name="Text Box106"/>
          <p:cNvSpPr txBox="1"/>
          <p:nvPr/>
        </p:nvSpPr>
        <p:spPr>
          <a:xfrm>
            <a:off x="1157605" y="753614"/>
            <a:ext cx="6205595" cy="76431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en-US" altLang="zh-CN" sz="3600" spc="-3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КО</a:t>
            </a:r>
            <a:r>
              <a:rPr lang="en-US" altLang="zh-CN" sz="3600" spc="31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М</a:t>
            </a:r>
            <a:r>
              <a:rPr lang="en-US" altLang="zh-CN" sz="3600" spc="-13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БАЈ</a:t>
            </a:r>
            <a:r>
              <a:rPr lang="en-US" altLang="zh-CN" sz="3600" spc="23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3600" spc="-14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3600" spc="-8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3600" spc="-19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3600" spc="-1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3600" spc="-6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3600" spc="7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3600" spc="0" dirty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УЗ</a:t>
            </a:r>
            <a:endParaRPr lang="en-US" altLang="zh-CN" sz="360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7" name="Text Box107"/>
          <p:cNvSpPr txBox="1"/>
          <p:nvPr/>
        </p:nvSpPr>
        <p:spPr>
          <a:xfrm>
            <a:off x="1222377" y="1862526"/>
            <a:ext cx="9124081" cy="104644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r>
              <a:rPr lang="en-US" altLang="zh-CN" sz="2800" spc="-7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•</a:t>
            </a:r>
            <a:r>
              <a:rPr lang="en-US" altLang="zh-CN" sz="2800" spc="951" dirty="0">
                <a:solidFill>
                  <a:srgbClr val="9A5315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800" spc="-2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800" spc="-2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оврем</a:t>
            </a:r>
            <a:r>
              <a:rPr lang="en-US" altLang="zh-CN" sz="2800" spc="-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</a:t>
            </a:r>
            <a:r>
              <a:rPr lang="en-US" altLang="zh-CN" sz="28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800" spc="16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8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2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800" spc="-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еч</a:t>
            </a:r>
            <a:r>
              <a:rPr lang="en-US" altLang="zh-CN" sz="28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800" spc="6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800" spc="-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8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8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љ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у,</a:t>
            </a:r>
            <a:r>
              <a:rPr lang="en-US" altLang="zh-CN" sz="2800" spc="1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од</a:t>
            </a:r>
            <a:r>
              <a:rPr lang="en-US" altLang="zh-CN" sz="2800" spc="-107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800" spc="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800" spc="-2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800" spc="-4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1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ч</a:t>
            </a:r>
            <a:r>
              <a:rPr lang="en-US" altLang="zh-CN" sz="2800" spc="-12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20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800" spc="-26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800" spc="-12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31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12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ли</a:t>
            </a:r>
            <a:r>
              <a:rPr lang="en-US" altLang="zh-CN" sz="2800" spc="16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sr-Cyrl-RS" altLang="zh-CN" sz="2800" spc="16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и</a:t>
            </a:r>
            <a:r>
              <a:rPr lang="en-US" altLang="zh-CN" sz="2800" spc="10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31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13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800" spc="-12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0" dirty="0" err="1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ни</a:t>
            </a:r>
            <a:r>
              <a:rPr lang="en-US" altLang="zh-CN" sz="2800" spc="1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31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12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-25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12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-7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800" spc="-12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0" dirty="0" err="1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sr-Cyrl-RS" altLang="zh-CN" sz="2800" spc="0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.</a:t>
            </a: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8" name="Text Box108"/>
          <p:cNvSpPr txBox="1"/>
          <p:nvPr/>
        </p:nvSpPr>
        <p:spPr>
          <a:xfrm>
            <a:off x="1222374" y="3576408"/>
            <a:ext cx="4552147" cy="5975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3"/>
              </a:lnSpc>
            </a:pPr>
            <a:r>
              <a:rPr lang="en-US" altLang="zh-CN" sz="28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2800" spc="-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рна</a:t>
            </a:r>
            <a:r>
              <a:rPr lang="en-US" altLang="zh-CN" sz="2800" spc="2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8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800" spc="-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800" spc="2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800" spc="-2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ку</a:t>
            </a:r>
            <a:r>
              <a:rPr lang="en-US" altLang="zh-CN" sz="28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8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9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џ</a:t>
            </a:r>
            <a:r>
              <a:rPr lang="en-US" altLang="zh-CN" sz="2800" spc="2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800" spc="-3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8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8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е,</a:t>
            </a:r>
            <a:endParaRPr lang="en-US" altLang="zh-CN" sz="280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9" name="Text Box109"/>
          <p:cNvSpPr txBox="1"/>
          <p:nvPr/>
        </p:nvSpPr>
        <p:spPr>
          <a:xfrm>
            <a:off x="1222376" y="4005017"/>
            <a:ext cx="5183597" cy="5975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r>
              <a:rPr lang="en-US" altLang="zh-CN" sz="28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с</a:t>
            </a:r>
            <a:r>
              <a:rPr lang="en-US" altLang="zh-CN" sz="28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800" spc="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пст</a:t>
            </a:r>
            <a:r>
              <a:rPr lang="en-US" altLang="zh-CN" sz="28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800" spc="-3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800" spc="-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ни</a:t>
            </a:r>
            <a:r>
              <a:rPr lang="en-US" altLang="zh-CN" sz="2800" spc="10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3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800" spc="-1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ш</a:t>
            </a:r>
            <a:r>
              <a:rPr lang="en-US" altLang="zh-CN" sz="2800" spc="2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л</a:t>
            </a:r>
            <a:r>
              <a:rPr lang="en-US" altLang="zh-CN" sz="2800" spc="-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800" spc="1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800" spc="-3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мо</a:t>
            </a:r>
            <a:r>
              <a:rPr lang="en-US" altLang="zh-CN" sz="2800" spc="-2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ћ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10" name="Text Box110"/>
          <p:cNvSpPr txBox="1"/>
          <p:nvPr/>
        </p:nvSpPr>
        <p:spPr>
          <a:xfrm>
            <a:off x="1222376" y="4434277"/>
            <a:ext cx="5516179" cy="5975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ц</a:t>
            </a:r>
            <a:r>
              <a:rPr lang="en-US" altLang="zh-CN" sz="2800" spc="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800" spc="-3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8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в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3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800" spc="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800" spc="-3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800" spc="-1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б</a:t>
            </a:r>
            <a:r>
              <a:rPr lang="en-US" altLang="zh-CN" sz="2800" spc="-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ац</a:t>
            </a:r>
            <a:r>
              <a:rPr lang="en-US" altLang="zh-CN" sz="2800" spc="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-8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ј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2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r>
              <a:rPr lang="en-US" altLang="zh-CN" sz="2800" spc="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</a:t>
            </a:r>
            <a:r>
              <a:rPr lang="en-US" altLang="zh-CN" sz="2800" spc="17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800" spc="-2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и</a:t>
            </a:r>
            <a:r>
              <a:rPr lang="en-US" altLang="zh-CN" sz="2800" spc="-108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800" spc="-3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к</a:t>
            </a:r>
            <a:r>
              <a:rPr lang="en-US" altLang="zh-CN" sz="2800" spc="-1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ли</a:t>
            </a:r>
            <a:r>
              <a:rPr lang="en-US" altLang="zh-CN" sz="2800" spc="16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ц</a:t>
            </a:r>
            <a:r>
              <a:rPr lang="en-US" altLang="zh-CN" sz="2800" spc="-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у</a:t>
            </a: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11" name="Text Box111"/>
          <p:cNvSpPr txBox="1"/>
          <p:nvPr/>
        </p:nvSpPr>
        <p:spPr>
          <a:xfrm>
            <a:off x="1222375" y="4854012"/>
            <a:ext cx="2128568" cy="5975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r>
              <a:rPr lang="en-US" altLang="zh-CN" sz="2800" spc="-21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рак</a:t>
            </a:r>
            <a:r>
              <a:rPr lang="en-US" altLang="zh-CN" sz="2800" spc="-2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т</a:t>
            </a:r>
            <a:r>
              <a:rPr lang="en-US" altLang="zh-CN" sz="2800" spc="-12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ор</a:t>
            </a:r>
            <a:r>
              <a:rPr lang="en-US" altLang="zh-CN" sz="2800" spc="-12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а.</a:t>
            </a: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John Deere S690i - Corn Harvest 1m53.2s - 2m13.2s (hM8mV2bKOZM) 24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963" y="0"/>
            <a:ext cx="11520487" cy="6486525"/>
          </a:xfrm>
        </p:spPr>
      </p:pic>
    </p:spTree>
    <p:extLst>
      <p:ext uri="{BB962C8B-B14F-4D97-AF65-F5344CB8AC3E}">
        <p14:creationId xmlns:p14="http://schemas.microsoft.com/office/powerpoint/2010/main" val="11533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287</Words>
  <Application>Microsoft Office PowerPoint</Application>
  <PresentationFormat>Custom</PresentationFormat>
  <Paragraphs>48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</dc:creator>
  <cp:lastModifiedBy>Windows User</cp:lastModifiedBy>
  <cp:revision>19</cp:revision>
  <dcterms:created xsi:type="dcterms:W3CDTF">2017-10-23T09:06:44Z</dcterms:created>
  <dcterms:modified xsi:type="dcterms:W3CDTF">2020-05-03T20:37:00Z</dcterms:modified>
</cp:coreProperties>
</file>