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931" y="-2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486150"/>
            <a:ext cx="6553200" cy="1420772"/>
          </a:xfrm>
        </p:spPr>
        <p:txBody>
          <a:bodyPr>
            <a:noAutofit/>
          </a:bodyPr>
          <a:lstStyle/>
          <a:p>
            <a:r>
              <a:rPr lang="sr-Cyrl-CS" sz="6000" dirty="0" smtClean="0">
                <a:solidFill>
                  <a:srgbClr val="FFFFFF"/>
                </a:solidFill>
              </a:rPr>
              <a:t>ВЛАДО МИЛОШЕВИЋ</a:t>
            </a:r>
            <a:endParaRPr lang="sr-Latn-BA" sz="60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2951163" cy="318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14350"/>
            <a:ext cx="7467600" cy="4283964"/>
          </a:xfrm>
        </p:spPr>
        <p:txBody>
          <a:bodyPr>
            <a:normAutofit fontScale="32500" lnSpcReduction="20000"/>
          </a:bodyPr>
          <a:lstStyle/>
          <a:p>
            <a:endParaRPr lang="sr-Cyrl-CS" sz="6700" dirty="0" smtClean="0">
              <a:solidFill>
                <a:srgbClr val="FFFFFF"/>
              </a:solidFill>
            </a:endParaRPr>
          </a:p>
          <a:p>
            <a:r>
              <a:rPr lang="sr-Cyrl-CS" sz="6700" dirty="0" smtClean="0">
                <a:solidFill>
                  <a:srgbClr val="FFFFFF"/>
                </a:solidFill>
              </a:rPr>
              <a:t>Академик Владо Милошевић рођен је</a:t>
            </a:r>
            <a:r>
              <a:rPr lang="en-US" sz="6700" dirty="0" smtClean="0">
                <a:solidFill>
                  <a:srgbClr val="FFFFFF"/>
                </a:solidFill>
              </a:rPr>
              <a:t> </a:t>
            </a:r>
            <a:r>
              <a:rPr lang="sr-Cyrl-CS" sz="6700" dirty="0" smtClean="0">
                <a:solidFill>
                  <a:srgbClr val="FFFFFF"/>
                </a:solidFill>
              </a:rPr>
              <a:t>1901. године, а умро је1990.</a:t>
            </a:r>
          </a:p>
          <a:p>
            <a:endParaRPr lang="ru-RU" sz="6700" dirty="0" smtClean="0">
              <a:solidFill>
                <a:srgbClr val="FFFFFF"/>
              </a:solidFill>
            </a:endParaRPr>
          </a:p>
          <a:p>
            <a:r>
              <a:rPr lang="ru-RU" sz="6700" dirty="0" smtClean="0">
                <a:solidFill>
                  <a:srgbClr val="FFFFFF"/>
                </a:solidFill>
              </a:rPr>
              <a:t>Рођен је на самом почетку 20. вијека у познатој бањ</a:t>
            </a:r>
            <a:r>
              <a:rPr lang="en-US" sz="6700" dirty="0" smtClean="0">
                <a:solidFill>
                  <a:srgbClr val="FFFFFF"/>
                </a:solidFill>
              </a:rPr>
              <a:t>a</a:t>
            </a:r>
            <a:r>
              <a:rPr lang="ru-RU" sz="6700" dirty="0" smtClean="0">
                <a:solidFill>
                  <a:srgbClr val="FFFFFF"/>
                </a:solidFill>
              </a:rPr>
              <a:t>лучког трговачкој породици.</a:t>
            </a:r>
          </a:p>
          <a:p>
            <a:endParaRPr lang="ru-RU" sz="6700" dirty="0" smtClean="0">
              <a:solidFill>
                <a:srgbClr val="FFFFFF"/>
              </a:solidFill>
            </a:endParaRPr>
          </a:p>
          <a:p>
            <a:r>
              <a:rPr lang="ru-RU" sz="6700" dirty="0" smtClean="0">
                <a:solidFill>
                  <a:srgbClr val="FFFFFF"/>
                </a:solidFill>
              </a:rPr>
              <a:t>Поријеклом  је из Херцеговине.</a:t>
            </a:r>
          </a:p>
          <a:p>
            <a:endParaRPr lang="ru-RU" sz="6700" dirty="0" smtClean="0">
              <a:solidFill>
                <a:srgbClr val="FFFFFF"/>
              </a:solidFill>
            </a:endParaRPr>
          </a:p>
          <a:p>
            <a:r>
              <a:rPr lang="ru-RU" sz="6700" dirty="0" smtClean="0">
                <a:solidFill>
                  <a:srgbClr val="FFFFFF"/>
                </a:solidFill>
              </a:rPr>
              <a:t>Био је познати композитор, етномузиколог, хоровођа, педагог и академик.</a:t>
            </a:r>
          </a:p>
          <a:p>
            <a:endParaRPr lang="ru-RU" sz="3200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endParaRPr lang="sr-Latn-BA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00050"/>
            <a:ext cx="7467600" cy="4455414"/>
          </a:xfrm>
        </p:spPr>
        <p:txBody>
          <a:bodyPr>
            <a:normAutofit fontScale="85000" lnSpcReduction="10000"/>
          </a:bodyPr>
          <a:lstStyle/>
          <a:p>
            <a:r>
              <a:rPr lang="ru-RU" sz="2700" dirty="0" smtClean="0">
                <a:solidFill>
                  <a:srgbClr val="FFFFFF"/>
                </a:solidFill>
              </a:rPr>
              <a:t>Основну школу и гимназију завршио је у родном граду</a:t>
            </a:r>
            <a:r>
              <a:rPr lang="ru-RU" sz="2700" dirty="0">
                <a:solidFill>
                  <a:srgbClr val="FFFFFF"/>
                </a:solidFill>
              </a:rPr>
              <a:t>.</a:t>
            </a:r>
            <a:endParaRPr lang="ru-RU" sz="2700" dirty="0" smtClean="0">
              <a:solidFill>
                <a:srgbClr val="FFFFFF"/>
              </a:solidFill>
            </a:endParaRPr>
          </a:p>
          <a:p>
            <a:endParaRPr lang="ru-RU" sz="2700" dirty="0" smtClean="0">
              <a:solidFill>
                <a:srgbClr val="FFFFFF"/>
              </a:solidFill>
            </a:endParaRPr>
          </a:p>
          <a:p>
            <a:r>
              <a:rPr lang="ru-RU" sz="2700" dirty="0" smtClean="0">
                <a:solidFill>
                  <a:srgbClr val="FFFFFF"/>
                </a:solidFill>
              </a:rPr>
              <a:t>Студирао је историју и географију у Београду.</a:t>
            </a:r>
          </a:p>
          <a:p>
            <a:endParaRPr lang="ru-RU" sz="2700" dirty="0" smtClean="0">
              <a:solidFill>
                <a:srgbClr val="FFFFFF"/>
              </a:solidFill>
            </a:endParaRPr>
          </a:p>
          <a:p>
            <a:r>
              <a:rPr lang="ru-RU" sz="2700" dirty="0" smtClean="0">
                <a:solidFill>
                  <a:srgbClr val="FFFFFF"/>
                </a:solidFill>
              </a:rPr>
              <a:t>Потом је у Загребу завршио и студије музике (педагошки смјер).</a:t>
            </a:r>
          </a:p>
          <a:p>
            <a:endParaRPr lang="ru-RU" sz="2700" dirty="0" smtClean="0">
              <a:solidFill>
                <a:srgbClr val="FFFFFF"/>
              </a:solidFill>
            </a:endParaRPr>
          </a:p>
          <a:p>
            <a:r>
              <a:rPr lang="ru-RU" sz="2700" dirty="0" smtClean="0">
                <a:solidFill>
                  <a:srgbClr val="FFFFFF"/>
                </a:solidFill>
              </a:rPr>
              <a:t>Предавао је у Учитељској и Музичкој школи у Бањој Луци и Нишу, а потом је радио у Музеју Босанске крајине, те дириговао хором СПД "Јединство".</a:t>
            </a:r>
          </a:p>
          <a:p>
            <a:pPr>
              <a:buNone/>
            </a:pPr>
            <a:endParaRPr lang="ru-RU" sz="2700" dirty="0" smtClean="0">
              <a:solidFill>
                <a:srgbClr val="FFFFFF"/>
              </a:solidFill>
            </a:endParaRPr>
          </a:p>
          <a:p>
            <a:pPr>
              <a:buNone/>
            </a:pPr>
            <a:endParaRPr lang="ru-RU" sz="2700" dirty="0" smtClean="0">
              <a:solidFill>
                <a:srgbClr val="FFFFFF"/>
              </a:solidFill>
            </a:endParaRPr>
          </a:p>
          <a:p>
            <a:endParaRPr lang="sr-Latn-BA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7467600" cy="4512564"/>
          </a:xfrm>
        </p:spPr>
        <p:txBody>
          <a:bodyPr>
            <a:normAutofit fontScale="92500"/>
          </a:bodyPr>
          <a:lstStyle/>
          <a:p>
            <a:r>
              <a:rPr lang="ru-RU" sz="2800" dirty="0" smtClean="0">
                <a:solidFill>
                  <a:srgbClr val="FFFFFF"/>
                </a:solidFill>
              </a:rPr>
              <a:t>У богатом дјелу Владе Милошевића истичу се његове хармонизације и обраде за хор, соло пјесме, руковет Пјесме са Змијања, више камерних и оркестарских дјела и, коначно, </a:t>
            </a:r>
            <a:r>
              <a:rPr lang="ru-RU" sz="2800" b="1" dirty="0" smtClean="0">
                <a:solidFill>
                  <a:srgbClr val="FFFFFF"/>
                </a:solidFill>
              </a:rPr>
              <a:t>прва босанскохерцеговачка опера "Јазавац пред судом".</a:t>
            </a:r>
          </a:p>
          <a:p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sz="2800" dirty="0" smtClean="0">
                <a:solidFill>
                  <a:srgbClr val="FFFFFF"/>
                </a:solidFill>
              </a:rPr>
              <a:t>Био је </a:t>
            </a:r>
            <a:r>
              <a:rPr lang="bs-Cyrl-BA" sz="2800" dirty="0" smtClean="0">
                <a:solidFill>
                  <a:srgbClr val="FFFFFF"/>
                </a:solidFill>
              </a:rPr>
              <a:t>велики</a:t>
            </a:r>
            <a:r>
              <a:rPr lang="ru-RU" sz="2800" dirty="0" smtClean="0">
                <a:solidFill>
                  <a:srgbClr val="FFFFFF"/>
                </a:solidFill>
              </a:rPr>
              <a:t> љубитељ народног пјевања.</a:t>
            </a:r>
          </a:p>
          <a:p>
            <a:r>
              <a:rPr lang="ru-RU" sz="2800" dirty="0" smtClean="0">
                <a:solidFill>
                  <a:srgbClr val="FFFFFF"/>
                </a:solidFill>
              </a:rPr>
              <a:t>По нашим селима  је сакупио четири књиге етномузиколошких записа.</a:t>
            </a:r>
            <a:endParaRPr lang="sr-Latn-BA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7467600" cy="4512564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solidFill>
                  <a:srgbClr val="FFFFFF"/>
                </a:solidFill>
              </a:rPr>
              <a:t>Својим композицијама, научним радовима и дириговањем обиљежио је музички живот у нашем граду током скоро цијелог 20. вијека.</a:t>
            </a:r>
          </a:p>
          <a:p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sz="2800" dirty="0" smtClean="0">
                <a:solidFill>
                  <a:srgbClr val="FFFFFF"/>
                </a:solidFill>
              </a:rPr>
              <a:t>Због немјерљивих заслуга, прије свега у области етномузикологије, изабран је за члана Академије наука и умјетности БиХ.</a:t>
            </a:r>
          </a:p>
          <a:p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sz="2800" dirty="0" smtClean="0">
                <a:solidFill>
                  <a:srgbClr val="FFFFFF"/>
                </a:solidFill>
              </a:rPr>
              <a:t>Посљедње године живота провео је у једној од вила у данашњој улици Краља Петра I Карађорђевића, у којој се данас налази његова спомен соба.</a:t>
            </a:r>
          </a:p>
          <a:p>
            <a:endParaRPr lang="ru-RU" sz="2800" dirty="0" smtClean="0">
              <a:solidFill>
                <a:srgbClr val="FFFFFF"/>
              </a:solidFill>
            </a:endParaRPr>
          </a:p>
          <a:p>
            <a:endParaRPr lang="sr-Latn-BA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00050"/>
            <a:ext cx="4684951" cy="281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457450"/>
            <a:ext cx="3603625" cy="242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4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400050"/>
            <a:ext cx="497647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28625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dirty="0" smtClean="0">
                <a:solidFill>
                  <a:srgbClr val="FFFFFF"/>
                </a:solidFill>
              </a:rPr>
              <a:t>МУЗИЧКА ШКОЛА „ВЛАДО МИЛОШЕВИЋ“ БАЊА ЛУКА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s-Cyrl-BA" dirty="0" smtClean="0">
                <a:solidFill>
                  <a:srgbClr val="FFFFFF"/>
                </a:solidFill>
              </a:rPr>
              <a:t>СЛУШАМО КОМПОЗИЦИЈУ</a:t>
            </a:r>
            <a:br>
              <a:rPr lang="bs-Cyrl-BA" dirty="0" smtClean="0">
                <a:solidFill>
                  <a:srgbClr val="FFFFFF"/>
                </a:solidFill>
              </a:rPr>
            </a:br>
            <a:r>
              <a:rPr lang="bs-Cyrl-BA" dirty="0" smtClean="0">
                <a:solidFill>
                  <a:srgbClr val="FFFFFF"/>
                </a:solidFill>
              </a:rPr>
              <a:t>„ПЈЕСМЕ СА ЗМИЈАЊА“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Vlado Milosevic- Pjesme sa Zmijanja, SPD Jedinstvo, Banjaluka.mp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4383367"/>
            <a:ext cx="457200" cy="342900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28701"/>
            <a:ext cx="6667500" cy="333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2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ustom 10">
      <a:dk1>
        <a:sysClr val="windowText" lastClr="000000"/>
      </a:dk1>
      <a:lt1>
        <a:srgbClr val="B2E9F2"/>
      </a:lt1>
      <a:dk2>
        <a:srgbClr val="0B9B74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63</TotalTime>
  <Words>241</Words>
  <Application>Microsoft Office PowerPoint</Application>
  <PresentationFormat>On-screen Show (16:9)</PresentationFormat>
  <Paragraphs>30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Oriel</vt:lpstr>
      <vt:lpstr>ВЛАДО МИЛОШЕВИЋ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СЛУШАМО КОМПОЗИЦИЈУ „ПЈЕСМЕ СА ЗМИЈАЊА“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ВЛАДО МИЛОШЕВИЋ</dc:title>
  <dc:creator/>
  <cp:lastModifiedBy>gordana</cp:lastModifiedBy>
  <cp:revision>10</cp:revision>
  <dcterms:created xsi:type="dcterms:W3CDTF">2006-08-16T00:00:00Z</dcterms:created>
  <dcterms:modified xsi:type="dcterms:W3CDTF">2020-03-29T16:45:27Z</dcterms:modified>
</cp:coreProperties>
</file>