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76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68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12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58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578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17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35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490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1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49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19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97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41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5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13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48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814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216B5C-7ED1-41CC-BA26-B3579C09FC04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3317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5CBA07-30D7-4683-9936-8FE9F7555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Мојсијев живот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337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5FCCA4-B7DB-466E-BFDE-6EBEE118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87" y="1203251"/>
            <a:ext cx="6573395" cy="3868479"/>
          </a:xfrm>
        </p:spPr>
        <p:txBody>
          <a:bodyPr>
            <a:normAutofit/>
          </a:bodyPr>
          <a:lstStyle/>
          <a:p>
            <a:r>
              <a:rPr lang="sr-Cyrl-RS" dirty="0"/>
              <a:t>Једно јеврејско </a:t>
            </a:r>
            <a:r>
              <a:rPr lang="sr-Cyrl-RS" dirty="0" smtClean="0"/>
              <a:t>дијете </a:t>
            </a:r>
            <a:r>
              <a:rPr lang="sr-Cyrl-RS" dirty="0"/>
              <a:t>мајка је оставила у котарицу и пустила низ ријеку.</a:t>
            </a:r>
          </a:p>
          <a:p>
            <a:r>
              <a:rPr lang="sr-Cyrl-RS" dirty="0"/>
              <a:t>Угледала га је фараонова кћер и извадила из воде и предала га првој жени да га отхрани. То је била дјететова сестра, која га је предала мајци.</a:t>
            </a:r>
          </a:p>
          <a:p>
            <a:r>
              <a:rPr lang="sr-Cyrl-RS" dirty="0"/>
              <a:t>Дали су му име Мојсије, што значи извађен из воде.</a:t>
            </a:r>
          </a:p>
          <a:p>
            <a:r>
              <a:rPr lang="sr-Cyrl-RS" dirty="0"/>
              <a:t>Мајка је учила дијете да се моли Богу. </a:t>
            </a:r>
          </a:p>
          <a:p>
            <a:r>
              <a:rPr lang="sr-Cyrl-RS" dirty="0"/>
              <a:t>Мојсије је растао на фараоновом двору.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CF5AE7-6558-438C-BDB6-3A5286A47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019" y="0"/>
            <a:ext cx="3398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34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F6F754-2E74-482E-B52B-A9D7CD73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21" y="4274287"/>
            <a:ext cx="9369757" cy="2169043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Мојсије је кришом штитио своје сународнике и једном приликом случајно убио једног насилника.</a:t>
            </a:r>
          </a:p>
          <a:p>
            <a:r>
              <a:rPr lang="sr-Cyrl-RS" dirty="0"/>
              <a:t>Зато је морао побјећи у далеку земљу. Настанио се код свештеника Јотора, чувајући му стада.</a:t>
            </a:r>
          </a:p>
          <a:p>
            <a:r>
              <a:rPr lang="sr-Cyrl-RS" dirty="0"/>
              <a:t>Док је чувао овце на брду Хориву, указао му се Бог у виду пламене купине.</a:t>
            </a:r>
          </a:p>
          <a:p>
            <a:r>
              <a:rPr lang="sr-Cyrl-RS" dirty="0"/>
              <a:t>Мојсије је чуо глас, који му је рекао да иде у Египат и избави свој народ од робовања и одведе га у обећану земљу.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5BDB51-D592-4A1A-AC87-7C3F3373D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404" y="127585"/>
            <a:ext cx="6214440" cy="38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6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FF93D-C952-47F4-BFDC-C782E5E4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Питања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38CB97-A425-4513-9CEA-E3E7D34A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86105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У шта је мајка ставила Мојсија када се родио?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Шта значи име Мојсије?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Шта је Мојсије видио на брду Хориву?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b="1" u="sng" dirty="0">
                <a:highlight>
                  <a:srgbClr val="FF0000"/>
                </a:highlight>
              </a:rPr>
              <a:t>Задатак</a:t>
            </a:r>
            <a:r>
              <a:rPr lang="sr-Cyrl-RS" b="1" dirty="0">
                <a:highlight>
                  <a:srgbClr val="FF0000"/>
                </a:highlight>
              </a:rPr>
              <a:t>: </a:t>
            </a:r>
            <a:r>
              <a:rPr lang="sr-Cyrl-RS" dirty="0"/>
              <a:t>Илустрацију на страни 51. обој одговарајућим бојама!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CDC11DD-2840-475C-8282-7D030DFA7AB8}"/>
              </a:ext>
            </a:extLst>
          </p:cNvPr>
          <p:cNvSpPr/>
          <p:nvPr/>
        </p:nvSpPr>
        <p:spPr>
          <a:xfrm>
            <a:off x="2254102" y="2551814"/>
            <a:ext cx="340242" cy="276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AB81BB-A0C7-4437-BAF2-985E3D06A8BB}"/>
              </a:ext>
            </a:extLst>
          </p:cNvPr>
          <p:cNvSpPr/>
          <p:nvPr/>
        </p:nvSpPr>
        <p:spPr>
          <a:xfrm>
            <a:off x="2254102" y="3841063"/>
            <a:ext cx="340242" cy="276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9F554C-FF92-4033-A490-28334AE8A5B1}"/>
              </a:ext>
            </a:extLst>
          </p:cNvPr>
          <p:cNvSpPr/>
          <p:nvPr/>
        </p:nvSpPr>
        <p:spPr>
          <a:xfrm>
            <a:off x="2254102" y="4922603"/>
            <a:ext cx="340242" cy="276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C84289-A670-4A7E-8538-7FDD4D888495}"/>
              </a:ext>
            </a:extLst>
          </p:cNvPr>
          <p:cNvSpPr txBox="1"/>
          <p:nvPr/>
        </p:nvSpPr>
        <p:spPr>
          <a:xfrm>
            <a:off x="2764466" y="2505371"/>
            <a:ext cx="125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 чамац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1AE22B-8F17-4B12-B911-F17590CD929D}"/>
              </a:ext>
            </a:extLst>
          </p:cNvPr>
          <p:cNvSpPr/>
          <p:nvPr/>
        </p:nvSpPr>
        <p:spPr>
          <a:xfrm>
            <a:off x="5585635" y="2592109"/>
            <a:ext cx="340242" cy="276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21786D-63CB-4329-9593-B3886B4445AF}"/>
              </a:ext>
            </a:extLst>
          </p:cNvPr>
          <p:cNvSpPr txBox="1"/>
          <p:nvPr/>
        </p:nvSpPr>
        <p:spPr>
          <a:xfrm>
            <a:off x="6095999" y="2545666"/>
            <a:ext cx="162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 котарицу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3F3B56-ADB5-4DE6-9284-78A3C137E8B6}"/>
              </a:ext>
            </a:extLst>
          </p:cNvPr>
          <p:cNvSpPr txBox="1"/>
          <p:nvPr/>
        </p:nvSpPr>
        <p:spPr>
          <a:xfrm>
            <a:off x="2764465" y="3829861"/>
            <a:ext cx="25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Извађен из воде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590109F-6658-4F4E-98AC-D7CBBDF87A98}"/>
              </a:ext>
            </a:extLst>
          </p:cNvPr>
          <p:cNvSpPr/>
          <p:nvPr/>
        </p:nvSpPr>
        <p:spPr>
          <a:xfrm>
            <a:off x="5585636" y="3868848"/>
            <a:ext cx="340242" cy="276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D09F85-AAF1-425E-B74F-3A2ED6E36630}"/>
              </a:ext>
            </a:extLst>
          </p:cNvPr>
          <p:cNvSpPr txBox="1"/>
          <p:nvPr/>
        </p:nvSpPr>
        <p:spPr>
          <a:xfrm>
            <a:off x="6095999" y="3822405"/>
            <a:ext cx="28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Пронађен у шуми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7450A1-3769-4240-910C-6404D0ABC8DF}"/>
              </a:ext>
            </a:extLst>
          </p:cNvPr>
          <p:cNvSpPr txBox="1"/>
          <p:nvPr/>
        </p:nvSpPr>
        <p:spPr>
          <a:xfrm>
            <a:off x="2764465" y="4914478"/>
            <a:ext cx="25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Облак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B49D01-4B73-414C-97DA-0E755AE7A897}"/>
              </a:ext>
            </a:extLst>
          </p:cNvPr>
          <p:cNvSpPr/>
          <p:nvPr/>
        </p:nvSpPr>
        <p:spPr>
          <a:xfrm>
            <a:off x="5585636" y="4953465"/>
            <a:ext cx="340242" cy="276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503541-03B1-4965-A634-9567985BACC6}"/>
              </a:ext>
            </a:extLst>
          </p:cNvPr>
          <p:cNvSpPr txBox="1"/>
          <p:nvPr/>
        </p:nvSpPr>
        <p:spPr>
          <a:xfrm>
            <a:off x="6095999" y="4907022"/>
            <a:ext cx="28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Пламен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8714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033DF3-7E7C-4007-91AB-A4B78C5B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86840"/>
            <a:ext cx="10353762" cy="1257300"/>
          </a:xfrm>
        </p:spPr>
        <p:txBody>
          <a:bodyPr/>
          <a:lstStyle/>
          <a:p>
            <a:pPr algn="l"/>
            <a:r>
              <a:rPr lang="sr-Cyrl-RS" dirty="0"/>
              <a:t>ХРИСТОС ВАСКРСЕ!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CC21BCE-3285-46AB-B632-9E23EB91BAA0}"/>
              </a:ext>
            </a:extLst>
          </p:cNvPr>
          <p:cNvSpPr txBox="1">
            <a:spLocks/>
          </p:cNvSpPr>
          <p:nvPr/>
        </p:nvSpPr>
        <p:spPr>
          <a:xfrm>
            <a:off x="913795" y="2360294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r-Cyrl-RS" dirty="0"/>
              <a:t>ВАИСТИНУ ВАСКРСЕ!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190345-62D9-4B01-99D5-277C8B69F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123" y="2015490"/>
            <a:ext cx="6195060" cy="464629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663297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201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Мојсијев живот</vt:lpstr>
      <vt:lpstr>Slide 2</vt:lpstr>
      <vt:lpstr>Slide 3</vt:lpstr>
      <vt:lpstr>Питања</vt:lpstr>
      <vt:lpstr>ХРИСТОС ВАСКРСЕ!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Мојсијев живот</dc:title>
  <dc:creator>petra trion</dc:creator>
  <cp:lastModifiedBy>Slavoljub Lukic</cp:lastModifiedBy>
  <cp:revision>7</cp:revision>
  <dcterms:created xsi:type="dcterms:W3CDTF">2020-04-07T17:57:15Z</dcterms:created>
  <dcterms:modified xsi:type="dcterms:W3CDTF">2020-04-21T07:00:47Z</dcterms:modified>
</cp:coreProperties>
</file>