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58" r:id="rId4"/>
    <p:sldId id="259" r:id="rId5"/>
    <p:sldId id="263"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9" name="Podnaslov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r-Latn-CS" smtClean="0"/>
              <a:t>Kliknite i uredite stil podnaslova mastera</a:t>
            </a:r>
            <a:endParaRPr kumimoji="0" lang="en-US"/>
          </a:p>
        </p:txBody>
      </p:sp>
      <p:sp>
        <p:nvSpPr>
          <p:cNvPr id="28" name="Naslov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sr-Latn-CS" smtClean="0"/>
              <a:t>Kliknite i uredite naslov mastera</a:t>
            </a:r>
            <a:endParaRPr kumimoji="0" lang="en-US"/>
          </a:p>
        </p:txBody>
      </p:sp>
      <p:cxnSp>
        <p:nvCxnSpPr>
          <p:cNvPr id="8" name="Prava linija spajanja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Prava linija spajanja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Čuvar mesta za datum 14"/>
          <p:cNvSpPr>
            <a:spLocks noGrp="1"/>
          </p:cNvSpPr>
          <p:nvPr>
            <p:ph type="dt" sz="half" idx="10"/>
          </p:nvPr>
        </p:nvSpPr>
        <p:spPr/>
        <p:txBody>
          <a:bodyPr/>
          <a:lstStyle/>
          <a:p>
            <a:fld id="{371D4398-6735-46EC-8193-16077B28175F}" type="datetimeFigureOut">
              <a:rPr lang="en-US" smtClean="0"/>
              <a:pPr/>
              <a:t>4/7/2020</a:t>
            </a:fld>
            <a:endParaRPr lang="en-US"/>
          </a:p>
        </p:txBody>
      </p:sp>
      <p:sp>
        <p:nvSpPr>
          <p:cNvPr id="16" name="Čuvar mesta za broj slajda 15"/>
          <p:cNvSpPr>
            <a:spLocks noGrp="1"/>
          </p:cNvSpPr>
          <p:nvPr>
            <p:ph type="sldNum" sz="quarter" idx="11"/>
          </p:nvPr>
        </p:nvSpPr>
        <p:spPr/>
        <p:txBody>
          <a:bodyPr/>
          <a:lstStyle/>
          <a:p>
            <a:fld id="{7E7EEE57-D228-4054-B36D-4EC27BB328A3}" type="slidenum">
              <a:rPr lang="en-US" smtClean="0"/>
              <a:pPr/>
              <a:t>‹#›</a:t>
            </a:fld>
            <a:endParaRPr lang="en-US"/>
          </a:p>
        </p:txBody>
      </p:sp>
      <p:sp>
        <p:nvSpPr>
          <p:cNvPr id="17" name="Čuvar mesta za podnožje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p:txBody>
          <a:bodyPr vert="eaVer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371D4398-6735-46EC-8193-16077B28175F}" type="datetimeFigureOut">
              <a:rPr lang="en-US" smtClean="0"/>
              <a:pPr/>
              <a:t>4/7/2020</a:t>
            </a:fld>
            <a:endParaRPr lang="en-US"/>
          </a:p>
        </p:txBody>
      </p:sp>
      <p:sp>
        <p:nvSpPr>
          <p:cNvPr id="5" name="Čuvar mesta za podnožje 4"/>
          <p:cNvSpPr>
            <a:spLocks noGrp="1"/>
          </p:cNvSpPr>
          <p:nvPr>
            <p:ph type="ftr" sz="quarter" idx="11"/>
          </p:nvPr>
        </p:nvSpPr>
        <p:spPr/>
        <p:txBody>
          <a:bodyPr/>
          <a:lstStyle/>
          <a:p>
            <a:endParaRPr lang="en-US"/>
          </a:p>
        </p:txBody>
      </p:sp>
      <p:sp>
        <p:nvSpPr>
          <p:cNvPr id="6" name="Čuvar mesta za broj slajda 5"/>
          <p:cNvSpPr>
            <a:spLocks noGrp="1"/>
          </p:cNvSpPr>
          <p:nvPr>
            <p:ph type="sldNum" sz="quarter" idx="12"/>
          </p:nvPr>
        </p:nvSpPr>
        <p:spPr/>
        <p:txBody>
          <a:bodyPr/>
          <a:lstStyle/>
          <a:p>
            <a:fld id="{7E7EEE57-D228-4054-B36D-4EC27BB328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p:cNvSpPr>
            <a:spLocks noGrp="1"/>
          </p:cNvSpPr>
          <p:nvPr>
            <p:ph type="title" orient="vert"/>
          </p:nvPr>
        </p:nvSpPr>
        <p:spPr>
          <a:xfrm>
            <a:off x="8839200" y="274639"/>
            <a:ext cx="2743200" cy="5851525"/>
          </a:xfrm>
        </p:spPr>
        <p:txBody>
          <a:bodyPr vert="eaVert"/>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a:xfrm>
            <a:off x="609600" y="274639"/>
            <a:ext cx="8026400" cy="5851525"/>
          </a:xfrm>
        </p:spPr>
        <p:txBody>
          <a:bodyPr vert="eaVer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371D4398-6735-46EC-8193-16077B28175F}" type="datetimeFigureOut">
              <a:rPr lang="en-US" smtClean="0"/>
              <a:pPr/>
              <a:t>4/7/2020</a:t>
            </a:fld>
            <a:endParaRPr lang="en-US"/>
          </a:p>
        </p:txBody>
      </p:sp>
      <p:sp>
        <p:nvSpPr>
          <p:cNvPr id="5" name="Čuvar mesta za podnožje 4"/>
          <p:cNvSpPr>
            <a:spLocks noGrp="1"/>
          </p:cNvSpPr>
          <p:nvPr>
            <p:ph type="ftr" sz="quarter" idx="11"/>
          </p:nvPr>
        </p:nvSpPr>
        <p:spPr/>
        <p:txBody>
          <a:bodyPr/>
          <a:lstStyle/>
          <a:p>
            <a:endParaRPr lang="en-US"/>
          </a:p>
        </p:txBody>
      </p:sp>
      <p:sp>
        <p:nvSpPr>
          <p:cNvPr id="6" name="Čuvar mesta za broj slajda 5"/>
          <p:cNvSpPr>
            <a:spLocks noGrp="1"/>
          </p:cNvSpPr>
          <p:nvPr>
            <p:ph type="sldNum" sz="quarter" idx="12"/>
          </p:nvPr>
        </p:nvSpPr>
        <p:spPr/>
        <p:txBody>
          <a:bodyPr/>
          <a:lstStyle/>
          <a:p>
            <a:fld id="{7E7EEE57-D228-4054-B36D-4EC27BB328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9" name="Čuvar mesta za sadržaj 8"/>
          <p:cNvSpPr>
            <a:spLocks noGrp="1"/>
          </p:cNvSpPr>
          <p:nvPr>
            <p:ph idx="1"/>
          </p:nvPr>
        </p:nvSpPr>
        <p:spPr>
          <a:xfrm>
            <a:off x="609600" y="1524000"/>
            <a:ext cx="10972800" cy="4572000"/>
          </a:xfrm>
        </p:spPr>
        <p:txBody>
          <a:body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14" name="Čuvar mesta za datum 13"/>
          <p:cNvSpPr>
            <a:spLocks noGrp="1"/>
          </p:cNvSpPr>
          <p:nvPr>
            <p:ph type="dt" sz="half" idx="14"/>
          </p:nvPr>
        </p:nvSpPr>
        <p:spPr/>
        <p:txBody>
          <a:bodyPr/>
          <a:lstStyle/>
          <a:p>
            <a:fld id="{371D4398-6735-46EC-8193-16077B28175F}" type="datetimeFigureOut">
              <a:rPr lang="en-US" smtClean="0"/>
              <a:pPr/>
              <a:t>4/7/2020</a:t>
            </a:fld>
            <a:endParaRPr lang="en-US"/>
          </a:p>
        </p:txBody>
      </p:sp>
      <p:sp>
        <p:nvSpPr>
          <p:cNvPr id="15" name="Čuvar mesta za broj slajda 14"/>
          <p:cNvSpPr>
            <a:spLocks noGrp="1"/>
          </p:cNvSpPr>
          <p:nvPr>
            <p:ph type="sldNum" sz="quarter" idx="15"/>
          </p:nvPr>
        </p:nvSpPr>
        <p:spPr/>
        <p:txBody>
          <a:bodyPr/>
          <a:lstStyle>
            <a:lvl1pPr algn="ctr">
              <a:defRPr/>
            </a:lvl1pPr>
          </a:lstStyle>
          <a:p>
            <a:fld id="{7E7EEE57-D228-4054-B36D-4EC27BB328A3}" type="slidenum">
              <a:rPr lang="en-US" smtClean="0"/>
              <a:pPr/>
              <a:t>‹#›</a:t>
            </a:fld>
            <a:endParaRPr lang="en-US"/>
          </a:p>
        </p:txBody>
      </p:sp>
      <p:sp>
        <p:nvSpPr>
          <p:cNvPr id="16" name="Čuvar mesta za podnožje 15"/>
          <p:cNvSpPr>
            <a:spLocks noGrp="1"/>
          </p:cNvSpPr>
          <p:nvPr>
            <p:ph type="ftr" sz="quarter" idx="16"/>
          </p:nvPr>
        </p:nvSpPr>
        <p:spPr/>
        <p:txBody>
          <a:bodyPr/>
          <a:lstStyle/>
          <a:p>
            <a:endParaRPr lang="en-US"/>
          </a:p>
        </p:txBody>
      </p:sp>
      <p:sp>
        <p:nvSpPr>
          <p:cNvPr id="17" name="Naslov 16"/>
          <p:cNvSpPr>
            <a:spLocks noGrp="1"/>
          </p:cNvSpPr>
          <p:nvPr>
            <p:ph type="title"/>
          </p:nvPr>
        </p:nvSpPr>
        <p:spPr/>
        <p:txBody>
          <a:bodyPr rtlCol="0" anchor="b" anchorCtr="0"/>
          <a:lstStyle/>
          <a:p>
            <a:r>
              <a:rPr kumimoji="0" lang="sr-Latn-CS" smtClean="0"/>
              <a:t>Kliknite i uredite naslov mastera</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371D4398-6735-46EC-8193-16077B28175F}" type="datetimeFigureOut">
              <a:rPr lang="en-US" smtClean="0"/>
              <a:pPr/>
              <a:t>4/7/2020</a:t>
            </a:fld>
            <a:endParaRPr lang="en-US"/>
          </a:p>
        </p:txBody>
      </p:sp>
      <p:sp>
        <p:nvSpPr>
          <p:cNvPr id="5" name="Čuvar mesta za podnožje 4"/>
          <p:cNvSpPr>
            <a:spLocks noGrp="1"/>
          </p:cNvSpPr>
          <p:nvPr>
            <p:ph type="ftr" sz="quarter" idx="11"/>
          </p:nvPr>
        </p:nvSpPr>
        <p:spPr/>
        <p:txBody>
          <a:bodyPr/>
          <a:lstStyle/>
          <a:p>
            <a:endParaRPr lang="en-US"/>
          </a:p>
        </p:txBody>
      </p:sp>
      <p:sp>
        <p:nvSpPr>
          <p:cNvPr id="6" name="Čuvar mesta za broj slajda 5"/>
          <p:cNvSpPr>
            <a:spLocks noGrp="1"/>
          </p:cNvSpPr>
          <p:nvPr>
            <p:ph type="sldNum" sz="quarter" idx="12"/>
          </p:nvPr>
        </p:nvSpPr>
        <p:spPr/>
        <p:txBody>
          <a:bodyPr/>
          <a:lstStyle/>
          <a:p>
            <a:fld id="{7E7EEE57-D228-4054-B36D-4EC27BB328A3}" type="slidenum">
              <a:rPr lang="en-US" smtClean="0"/>
              <a:pPr/>
              <a:t>‹#›</a:t>
            </a:fld>
            <a:endParaRPr lang="en-US"/>
          </a:p>
        </p:txBody>
      </p:sp>
      <p:sp>
        <p:nvSpPr>
          <p:cNvPr id="2" name="Naslov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sr-Latn-CS" smtClean="0"/>
              <a:t>Kliknite i uredite naslov mastera</a:t>
            </a:r>
            <a:endParaRPr kumimoji="0" lang="en-US"/>
          </a:p>
        </p:txBody>
      </p:sp>
      <p:sp>
        <p:nvSpPr>
          <p:cNvPr id="3" name="Čuvar mesta za tekst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r-Latn-CS" smtClean="0"/>
              <a:t>Kliknite i uredite stilove teksta mastera</a:t>
            </a:r>
          </a:p>
        </p:txBody>
      </p:sp>
      <p:cxnSp>
        <p:nvCxnSpPr>
          <p:cNvPr id="7" name="Prava linija spajanja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5" name="Čuvar mesta za datum 4"/>
          <p:cNvSpPr>
            <a:spLocks noGrp="1"/>
          </p:cNvSpPr>
          <p:nvPr>
            <p:ph type="dt" sz="half" idx="10"/>
          </p:nvPr>
        </p:nvSpPr>
        <p:spPr/>
        <p:txBody>
          <a:bodyPr/>
          <a:lstStyle/>
          <a:p>
            <a:fld id="{371D4398-6735-46EC-8193-16077B28175F}" type="datetimeFigureOut">
              <a:rPr lang="en-US" smtClean="0"/>
              <a:pPr/>
              <a:t>4/7/2020</a:t>
            </a:fld>
            <a:endParaRPr lang="en-US"/>
          </a:p>
        </p:txBody>
      </p:sp>
      <p:sp>
        <p:nvSpPr>
          <p:cNvPr id="6" name="Čuvar mesta za podnožje 5"/>
          <p:cNvSpPr>
            <a:spLocks noGrp="1"/>
          </p:cNvSpPr>
          <p:nvPr>
            <p:ph type="ftr" sz="quarter" idx="11"/>
          </p:nvPr>
        </p:nvSpPr>
        <p:spPr/>
        <p:txBody>
          <a:bodyPr/>
          <a:lstStyle/>
          <a:p>
            <a:endParaRPr lang="en-US"/>
          </a:p>
        </p:txBody>
      </p:sp>
      <p:sp>
        <p:nvSpPr>
          <p:cNvPr id="7" name="Čuvar mesta za broj slajda 6"/>
          <p:cNvSpPr>
            <a:spLocks noGrp="1"/>
          </p:cNvSpPr>
          <p:nvPr>
            <p:ph type="sldNum" sz="quarter" idx="12"/>
          </p:nvPr>
        </p:nvSpPr>
        <p:spPr/>
        <p:txBody>
          <a:bodyPr/>
          <a:lstStyle/>
          <a:p>
            <a:fld id="{7E7EEE57-D228-4054-B36D-4EC27BB328A3}" type="slidenum">
              <a:rPr lang="en-US" smtClean="0"/>
              <a:pPr/>
              <a:t>‹#›</a:t>
            </a:fld>
            <a:endParaRPr lang="en-US"/>
          </a:p>
        </p:txBody>
      </p:sp>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11" name="Čuvar mesta za sadržaj 10"/>
          <p:cNvSpPr>
            <a:spLocks noGrp="1"/>
          </p:cNvSpPr>
          <p:nvPr>
            <p:ph sz="half" idx="1"/>
          </p:nvPr>
        </p:nvSpPr>
        <p:spPr>
          <a:xfrm>
            <a:off x="609600" y="1524000"/>
            <a:ext cx="5413248" cy="4572000"/>
          </a:xfrm>
        </p:spPr>
        <p:txBody>
          <a:body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13" name="Čuvar mesta za sadržaj 12"/>
          <p:cNvSpPr>
            <a:spLocks noGrp="1"/>
          </p:cNvSpPr>
          <p:nvPr>
            <p:ph sz="half" idx="2"/>
          </p:nvPr>
        </p:nvSpPr>
        <p:spPr>
          <a:xfrm>
            <a:off x="6197600" y="1524000"/>
            <a:ext cx="5413248" cy="4572000"/>
          </a:xfrm>
        </p:spPr>
        <p:txBody>
          <a:body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9" name="Čuvar mesta za broj slajda 8"/>
          <p:cNvSpPr>
            <a:spLocks noGrp="1"/>
          </p:cNvSpPr>
          <p:nvPr>
            <p:ph type="sldNum" sz="quarter" idx="12"/>
          </p:nvPr>
        </p:nvSpPr>
        <p:spPr/>
        <p:txBody>
          <a:bodyPr/>
          <a:lstStyle/>
          <a:p>
            <a:fld id="{7E7EEE57-D228-4054-B36D-4EC27BB328A3}" type="slidenum">
              <a:rPr lang="en-US" smtClean="0"/>
              <a:pPr/>
              <a:t>‹#›</a:t>
            </a:fld>
            <a:endParaRPr lang="en-US"/>
          </a:p>
        </p:txBody>
      </p:sp>
      <p:sp>
        <p:nvSpPr>
          <p:cNvPr id="8" name="Čuvar mesta za podnožje 7"/>
          <p:cNvSpPr>
            <a:spLocks noGrp="1"/>
          </p:cNvSpPr>
          <p:nvPr>
            <p:ph type="ftr" sz="quarter" idx="11"/>
          </p:nvPr>
        </p:nvSpPr>
        <p:spPr/>
        <p:txBody>
          <a:bodyPr/>
          <a:lstStyle/>
          <a:p>
            <a:endParaRPr lang="en-US"/>
          </a:p>
        </p:txBody>
      </p:sp>
      <p:sp>
        <p:nvSpPr>
          <p:cNvPr id="7" name="Čuvar mesta za datum 6"/>
          <p:cNvSpPr>
            <a:spLocks noGrp="1"/>
          </p:cNvSpPr>
          <p:nvPr>
            <p:ph type="dt" sz="half" idx="10"/>
          </p:nvPr>
        </p:nvSpPr>
        <p:spPr/>
        <p:txBody>
          <a:bodyPr/>
          <a:lstStyle/>
          <a:p>
            <a:fld id="{371D4398-6735-46EC-8193-16077B28175F}" type="datetimeFigureOut">
              <a:rPr lang="en-US" smtClean="0"/>
              <a:pPr/>
              <a:t>4/7/2020</a:t>
            </a:fld>
            <a:endParaRPr lang="en-US"/>
          </a:p>
        </p:txBody>
      </p:sp>
      <p:sp>
        <p:nvSpPr>
          <p:cNvPr id="3" name="Čuvar mesta za tekst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r-Latn-CS" smtClean="0"/>
              <a:t>Kliknite i uredite stilove teksta mastera</a:t>
            </a:r>
          </a:p>
        </p:txBody>
      </p:sp>
      <p:sp>
        <p:nvSpPr>
          <p:cNvPr id="32" name="Čuvar mesta za sadržaj 31"/>
          <p:cNvSpPr>
            <a:spLocks noGrp="1"/>
          </p:cNvSpPr>
          <p:nvPr>
            <p:ph sz="half" idx="2"/>
          </p:nvPr>
        </p:nvSpPr>
        <p:spPr>
          <a:xfrm>
            <a:off x="609600" y="2201896"/>
            <a:ext cx="5384800" cy="3913632"/>
          </a:xfrm>
        </p:spPr>
        <p:txBody>
          <a:body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34" name="Čuvar mesta za sadržaj 33"/>
          <p:cNvSpPr>
            <a:spLocks noGrp="1"/>
          </p:cNvSpPr>
          <p:nvPr>
            <p:ph sz="quarter" idx="4"/>
          </p:nvPr>
        </p:nvSpPr>
        <p:spPr>
          <a:xfrm>
            <a:off x="6199717" y="2201896"/>
            <a:ext cx="5384800" cy="3913632"/>
          </a:xfrm>
        </p:spPr>
        <p:txBody>
          <a:body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2" name="Naslov 1"/>
          <p:cNvSpPr>
            <a:spLocks noGrp="1"/>
          </p:cNvSpPr>
          <p:nvPr>
            <p:ph type="title"/>
          </p:nvPr>
        </p:nvSpPr>
        <p:spPr>
          <a:xfrm>
            <a:off x="609600" y="155448"/>
            <a:ext cx="10972800" cy="1143000"/>
          </a:xfrm>
        </p:spPr>
        <p:txBody>
          <a:bodyPr anchor="b" anchorCtr="0"/>
          <a:lstStyle>
            <a:lvl1pPr>
              <a:defRPr/>
            </a:lvl1pPr>
          </a:lstStyle>
          <a:p>
            <a:r>
              <a:rPr kumimoji="0" lang="sr-Latn-CS" smtClean="0"/>
              <a:t>Kliknite i uredite naslov mastera</a:t>
            </a:r>
            <a:endParaRPr kumimoji="0" lang="en-US"/>
          </a:p>
        </p:txBody>
      </p:sp>
      <p:sp>
        <p:nvSpPr>
          <p:cNvPr id="12" name="Čuvar mesta za tekst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r-Latn-CS" smtClean="0"/>
              <a:t>Kliknite i uredite stilove teksta mastera</a:t>
            </a:r>
          </a:p>
        </p:txBody>
      </p:sp>
      <p:cxnSp>
        <p:nvCxnSpPr>
          <p:cNvPr id="10" name="Prava linija spajanja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Prava linija spajanja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Čuvar mesta za datum 2"/>
          <p:cNvSpPr>
            <a:spLocks noGrp="1"/>
          </p:cNvSpPr>
          <p:nvPr>
            <p:ph type="dt" sz="half" idx="10"/>
          </p:nvPr>
        </p:nvSpPr>
        <p:spPr/>
        <p:txBody>
          <a:bodyPr/>
          <a:lstStyle/>
          <a:p>
            <a:fld id="{371D4398-6735-46EC-8193-16077B28175F}" type="datetimeFigureOut">
              <a:rPr lang="en-US" smtClean="0"/>
              <a:pPr/>
              <a:t>4/7/2020</a:t>
            </a:fld>
            <a:endParaRPr lang="en-US"/>
          </a:p>
        </p:txBody>
      </p:sp>
      <p:sp>
        <p:nvSpPr>
          <p:cNvPr id="4" name="Čuvar mesta za podnožje 3"/>
          <p:cNvSpPr>
            <a:spLocks noGrp="1"/>
          </p:cNvSpPr>
          <p:nvPr>
            <p:ph type="ftr" sz="quarter" idx="11"/>
          </p:nvPr>
        </p:nvSpPr>
        <p:spPr/>
        <p:txBody>
          <a:bodyPr/>
          <a:lstStyle/>
          <a:p>
            <a:endParaRPr lang="en-US"/>
          </a:p>
        </p:txBody>
      </p:sp>
      <p:sp>
        <p:nvSpPr>
          <p:cNvPr id="5" name="Čuvar mesta za broj slajda 4"/>
          <p:cNvSpPr>
            <a:spLocks noGrp="1"/>
          </p:cNvSpPr>
          <p:nvPr>
            <p:ph type="sldNum" sz="quarter" idx="12"/>
          </p:nvPr>
        </p:nvSpPr>
        <p:spPr/>
        <p:txBody>
          <a:bodyPr/>
          <a:lstStyle/>
          <a:p>
            <a:fld id="{7E7EEE57-D228-4054-B36D-4EC27BB328A3}" type="slidenum">
              <a:rPr lang="en-US" smtClean="0"/>
              <a:pPr/>
              <a:t>‹#›</a:t>
            </a:fld>
            <a:endParaRPr lang="en-US"/>
          </a:p>
        </p:txBody>
      </p:sp>
      <p:sp>
        <p:nvSpPr>
          <p:cNvPr id="2" name="Naslov 1"/>
          <p:cNvSpPr>
            <a:spLocks noGrp="1"/>
          </p:cNvSpPr>
          <p:nvPr>
            <p:ph type="title"/>
          </p:nvPr>
        </p:nvSpPr>
        <p:spPr/>
        <p:txBody>
          <a:bodyPr/>
          <a:lstStyle/>
          <a:p>
            <a:r>
              <a:rPr kumimoji="0" lang="sr-Latn-CS" smtClean="0"/>
              <a:t>Kliknite i uredite naslov mastera</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p:cNvSpPr>
            <a:spLocks noGrp="1"/>
          </p:cNvSpPr>
          <p:nvPr>
            <p:ph type="dt" sz="half" idx="10"/>
          </p:nvPr>
        </p:nvSpPr>
        <p:spPr/>
        <p:txBody>
          <a:bodyPr/>
          <a:lstStyle/>
          <a:p>
            <a:fld id="{371D4398-6735-46EC-8193-16077B28175F}" type="datetimeFigureOut">
              <a:rPr lang="en-US" smtClean="0"/>
              <a:pPr/>
              <a:t>4/7/2020</a:t>
            </a:fld>
            <a:endParaRPr lang="en-US"/>
          </a:p>
        </p:txBody>
      </p:sp>
      <p:sp>
        <p:nvSpPr>
          <p:cNvPr id="3" name="Čuvar mesta za podnožje 2"/>
          <p:cNvSpPr>
            <a:spLocks noGrp="1"/>
          </p:cNvSpPr>
          <p:nvPr>
            <p:ph type="ftr" sz="quarter" idx="11"/>
          </p:nvPr>
        </p:nvSpPr>
        <p:spPr/>
        <p:txBody>
          <a:bodyPr/>
          <a:lstStyle/>
          <a:p>
            <a:endParaRPr lang="en-US"/>
          </a:p>
        </p:txBody>
      </p:sp>
      <p:sp>
        <p:nvSpPr>
          <p:cNvPr id="4" name="Čuvar mesta za broj slajda 3"/>
          <p:cNvSpPr>
            <a:spLocks noGrp="1"/>
          </p:cNvSpPr>
          <p:nvPr>
            <p:ph type="sldNum" sz="quarter" idx="12"/>
          </p:nvPr>
        </p:nvSpPr>
        <p:spPr/>
        <p:txBody>
          <a:bodyPr/>
          <a:lstStyle/>
          <a:p>
            <a:fld id="{7E7EEE57-D228-4054-B36D-4EC27BB328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a natpisom">
    <p:spTree>
      <p:nvGrpSpPr>
        <p:cNvPr id="1" name=""/>
        <p:cNvGrpSpPr/>
        <p:nvPr/>
      </p:nvGrpSpPr>
      <p:grpSpPr>
        <a:xfrm>
          <a:off x="0" y="0"/>
          <a:ext cx="0" cy="0"/>
          <a:chOff x="0" y="0"/>
          <a:chExt cx="0" cy="0"/>
        </a:xfrm>
      </p:grpSpPr>
      <p:sp>
        <p:nvSpPr>
          <p:cNvPr id="29" name="Čuvar mesta za sadržaj 28"/>
          <p:cNvSpPr>
            <a:spLocks noGrp="1"/>
          </p:cNvSpPr>
          <p:nvPr>
            <p:ph sz="quarter" idx="1"/>
          </p:nvPr>
        </p:nvSpPr>
        <p:spPr>
          <a:xfrm>
            <a:off x="609600" y="457200"/>
            <a:ext cx="8331200" cy="5715000"/>
          </a:xfrm>
        </p:spPr>
        <p:txBody>
          <a:bodyPr/>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3" name="Čuvar mesta za tekst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sr-Latn-CS" smtClean="0"/>
              <a:t>Kliknite i uredite stilove teksta mastera</a:t>
            </a:r>
          </a:p>
        </p:txBody>
      </p:sp>
      <p:sp>
        <p:nvSpPr>
          <p:cNvPr id="31" name="Naslov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sr-Latn-CS" smtClean="0"/>
              <a:t>Kliknite i uredite naslov mastera</a:t>
            </a:r>
            <a:endParaRPr kumimoji="0" lang="en-US"/>
          </a:p>
        </p:txBody>
      </p:sp>
      <p:sp>
        <p:nvSpPr>
          <p:cNvPr id="8" name="Čuvar mesta za datum 7"/>
          <p:cNvSpPr>
            <a:spLocks noGrp="1"/>
          </p:cNvSpPr>
          <p:nvPr>
            <p:ph type="dt" sz="half" idx="14"/>
          </p:nvPr>
        </p:nvSpPr>
        <p:spPr/>
        <p:txBody>
          <a:bodyPr/>
          <a:lstStyle/>
          <a:p>
            <a:fld id="{371D4398-6735-46EC-8193-16077B28175F}" type="datetimeFigureOut">
              <a:rPr lang="en-US" smtClean="0"/>
              <a:pPr/>
              <a:t>4/7/2020</a:t>
            </a:fld>
            <a:endParaRPr lang="en-US"/>
          </a:p>
        </p:txBody>
      </p:sp>
      <p:sp>
        <p:nvSpPr>
          <p:cNvPr id="9" name="Čuvar mesta za broj slajda 8"/>
          <p:cNvSpPr>
            <a:spLocks noGrp="1"/>
          </p:cNvSpPr>
          <p:nvPr>
            <p:ph type="sldNum" sz="quarter" idx="15"/>
          </p:nvPr>
        </p:nvSpPr>
        <p:spPr/>
        <p:txBody>
          <a:bodyPr/>
          <a:lstStyle/>
          <a:p>
            <a:fld id="{7E7EEE57-D228-4054-B36D-4EC27BB328A3}" type="slidenum">
              <a:rPr lang="en-US" smtClean="0"/>
              <a:pPr/>
              <a:t>‹#›</a:t>
            </a:fld>
            <a:endParaRPr lang="en-US"/>
          </a:p>
        </p:txBody>
      </p:sp>
      <p:sp>
        <p:nvSpPr>
          <p:cNvPr id="10" name="Čuvar mesta za podnožje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sr-Latn-CS" smtClean="0"/>
              <a:t>Kliknite i uredite naslov mastera</a:t>
            </a:r>
            <a:endParaRPr kumimoji="0" lang="en-US"/>
          </a:p>
        </p:txBody>
      </p:sp>
      <p:sp>
        <p:nvSpPr>
          <p:cNvPr id="3" name="Čuvar mesta za sliku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sr-Latn-CS" smtClean="0"/>
              <a:t>Kliknite na ikonu da biste dodali sliku</a:t>
            </a:r>
            <a:endParaRPr kumimoji="0" lang="en-US"/>
          </a:p>
        </p:txBody>
      </p:sp>
      <p:sp>
        <p:nvSpPr>
          <p:cNvPr id="4" name="Čuvar mesta za tekst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sr-Latn-CS" smtClean="0"/>
              <a:t>Kliknite i uredite stilove teksta mastera</a:t>
            </a:r>
          </a:p>
        </p:txBody>
      </p:sp>
      <p:sp>
        <p:nvSpPr>
          <p:cNvPr id="8" name="Čuvar mesta za datum 7"/>
          <p:cNvSpPr>
            <a:spLocks noGrp="1"/>
          </p:cNvSpPr>
          <p:nvPr>
            <p:ph type="dt" sz="half" idx="10"/>
          </p:nvPr>
        </p:nvSpPr>
        <p:spPr/>
        <p:txBody>
          <a:bodyPr/>
          <a:lstStyle/>
          <a:p>
            <a:fld id="{371D4398-6735-46EC-8193-16077B28175F}" type="datetimeFigureOut">
              <a:rPr lang="en-US" smtClean="0"/>
              <a:pPr/>
              <a:t>4/7/2020</a:t>
            </a:fld>
            <a:endParaRPr lang="en-US"/>
          </a:p>
        </p:txBody>
      </p:sp>
      <p:sp>
        <p:nvSpPr>
          <p:cNvPr id="9" name="Čuvar mesta za broj slajda 8"/>
          <p:cNvSpPr>
            <a:spLocks noGrp="1"/>
          </p:cNvSpPr>
          <p:nvPr>
            <p:ph type="sldNum" sz="quarter" idx="11"/>
          </p:nvPr>
        </p:nvSpPr>
        <p:spPr/>
        <p:txBody>
          <a:bodyPr/>
          <a:lstStyle/>
          <a:p>
            <a:fld id="{7E7EEE57-D228-4054-B36D-4EC27BB328A3}" type="slidenum">
              <a:rPr lang="en-US" smtClean="0"/>
              <a:pPr/>
              <a:t>‹#›</a:t>
            </a:fld>
            <a:endParaRPr lang="en-US"/>
          </a:p>
        </p:txBody>
      </p:sp>
      <p:sp>
        <p:nvSpPr>
          <p:cNvPr id="10" name="Čuvar mesta za podnožje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Čuvar mesta za tekst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sr-Latn-CS" smtClean="0"/>
              <a:t>Kliknite i uredite stilove teksta mastera</a:t>
            </a:r>
          </a:p>
          <a:p>
            <a:pPr lvl="1" eaLnBrk="1" latinLnBrk="0" hangingPunct="1"/>
            <a:r>
              <a:rPr kumimoji="0" lang="sr-Latn-CS" smtClean="0"/>
              <a:t>Drugi nivo</a:t>
            </a:r>
          </a:p>
          <a:p>
            <a:pPr lvl="2" eaLnBrk="1" latinLnBrk="0" hangingPunct="1"/>
            <a:r>
              <a:rPr kumimoji="0" lang="sr-Latn-CS" smtClean="0"/>
              <a:t>Treći nivo</a:t>
            </a:r>
          </a:p>
          <a:p>
            <a:pPr lvl="3" eaLnBrk="1" latinLnBrk="0" hangingPunct="1"/>
            <a:r>
              <a:rPr kumimoji="0" lang="sr-Latn-CS" smtClean="0"/>
              <a:t>Četvrti nivo</a:t>
            </a:r>
          </a:p>
          <a:p>
            <a:pPr lvl="4" eaLnBrk="1" latinLnBrk="0" hangingPunct="1"/>
            <a:r>
              <a:rPr kumimoji="0" lang="sr-Latn-CS" smtClean="0"/>
              <a:t>Peti nivo</a:t>
            </a:r>
            <a:endParaRPr kumimoji="0" lang="en-US"/>
          </a:p>
        </p:txBody>
      </p:sp>
      <p:sp>
        <p:nvSpPr>
          <p:cNvPr id="24" name="Čuvar mesta za datum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371D4398-6735-46EC-8193-16077B28175F}" type="datetimeFigureOut">
              <a:rPr lang="en-US" smtClean="0"/>
              <a:pPr/>
              <a:t>4/7/2020</a:t>
            </a:fld>
            <a:endParaRPr lang="en-US"/>
          </a:p>
        </p:txBody>
      </p:sp>
      <p:sp>
        <p:nvSpPr>
          <p:cNvPr id="10" name="Čuvar mesta za podnožje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Čuvar mesta za broj slajda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E7EEE57-D228-4054-B36D-4EC27BB328A3}" type="slidenum">
              <a:rPr lang="en-US" smtClean="0"/>
              <a:pPr/>
              <a:t>‹#›</a:t>
            </a:fld>
            <a:endParaRPr lang="en-US"/>
          </a:p>
        </p:txBody>
      </p:sp>
      <p:sp>
        <p:nvSpPr>
          <p:cNvPr id="5" name="Čuvar mesta za naslov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sr-Latn-CS" smtClean="0"/>
              <a:t>Kliknite i uredite naslov mastera</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INDOWS 10\Desktop\gimnastika-za-decu1325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3958" y="1116107"/>
            <a:ext cx="9409176" cy="461234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8552329" y="5069539"/>
            <a:ext cx="2218765" cy="57822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01706" y="5780782"/>
            <a:ext cx="11694459" cy="1077218"/>
          </a:xfrm>
          <a:prstGeom prst="rect">
            <a:avLst/>
          </a:prstGeom>
        </p:spPr>
        <p:txBody>
          <a:bodyPr wrap="square">
            <a:spAutoFit/>
          </a:bodyPr>
          <a:lstStyle/>
          <a:p>
            <a:pPr algn="ctr"/>
            <a:r>
              <a:rPr lang="sr-Cyrl-BA" sz="3200" b="1" dirty="0">
                <a:solidFill>
                  <a:schemeClr val="bg1">
                    <a:lumMod val="95000"/>
                    <a:lumOff val="5000"/>
                  </a:schemeClr>
                </a:solidFill>
                <a:latin typeface="Arial" panose="020B0604020202020204" pitchFamily="34" charset="0"/>
                <a:cs typeface="Arial" panose="020B0604020202020204" pitchFamily="34" charset="0"/>
              </a:rPr>
              <a:t>ХОДАЊЕ НА РАЗНЕ НАЧИНЕ И ОДРЖАВАЊЕ РАВНОТЕЖЕ</a:t>
            </a:r>
          </a:p>
        </p:txBody>
      </p:sp>
      <p:sp>
        <p:nvSpPr>
          <p:cNvPr id="10" name="TextBox 9"/>
          <p:cNvSpPr txBox="1"/>
          <p:nvPr/>
        </p:nvSpPr>
        <p:spPr>
          <a:xfrm>
            <a:off x="1008529" y="363071"/>
            <a:ext cx="9776011" cy="646331"/>
          </a:xfrm>
          <a:prstGeom prst="rect">
            <a:avLst/>
          </a:prstGeom>
          <a:noFill/>
        </p:spPr>
        <p:txBody>
          <a:bodyPr wrap="square" rtlCol="0">
            <a:spAutoFit/>
          </a:bodyPr>
          <a:lstStyle/>
          <a:p>
            <a:pPr algn="ctr"/>
            <a:r>
              <a:rPr lang="sr-Cyrl-BA" sz="3600" b="1" dirty="0" smtClean="0">
                <a:solidFill>
                  <a:schemeClr val="bg1"/>
                </a:solidFill>
                <a:latin typeface="Arial" pitchFamily="34" charset="0"/>
                <a:cs typeface="Arial" pitchFamily="34" charset="0"/>
              </a:rPr>
              <a:t>ФИЗИЧКО ВАСПИТАЊЕ</a:t>
            </a:r>
            <a:endParaRPr lang="en-US" sz="3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102251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RS" b="1" dirty="0" smtClean="0">
                <a:solidFill>
                  <a:schemeClr val="bg1"/>
                </a:solidFill>
                <a:latin typeface="Arial" pitchFamily="34" charset="0"/>
                <a:cs typeface="Arial" pitchFamily="34" charset="0"/>
              </a:rPr>
              <a:t>- вјежбе уз помоћ столице</a:t>
            </a:r>
            <a:endParaRPr lang="en-US" b="1" dirty="0">
              <a:solidFill>
                <a:schemeClr val="bg1"/>
              </a:solidFill>
              <a:latin typeface="Arial" pitchFamily="34" charset="0"/>
              <a:cs typeface="Arial" pitchFamily="34" charset="0"/>
            </a:endParaRPr>
          </a:p>
        </p:txBody>
      </p:sp>
      <p:sp>
        <p:nvSpPr>
          <p:cNvPr id="3" name="Title 2"/>
          <p:cNvSpPr>
            <a:spLocks noGrp="1"/>
          </p:cNvSpPr>
          <p:nvPr>
            <p:ph type="title"/>
          </p:nvPr>
        </p:nvSpPr>
        <p:spPr/>
        <p:txBody>
          <a:bodyPr/>
          <a:lstStyle/>
          <a:p>
            <a:pPr algn="ctr"/>
            <a:r>
              <a:rPr lang="sr-Cyrl-RS" b="1" dirty="0" smtClean="0">
                <a:solidFill>
                  <a:schemeClr val="bg1">
                    <a:lumMod val="95000"/>
                    <a:lumOff val="5000"/>
                  </a:schemeClr>
                </a:solidFill>
                <a:latin typeface="Arial" pitchFamily="34" charset="0"/>
                <a:cs typeface="Arial" pitchFamily="34" charset="0"/>
              </a:rPr>
              <a:t>Вјежбе за загријавање</a:t>
            </a:r>
            <a:endParaRPr lang="en-US" b="1" dirty="0">
              <a:solidFill>
                <a:schemeClr val="bg1">
                  <a:lumMod val="95000"/>
                  <a:lumOff val="5000"/>
                </a:schemeClr>
              </a:solidFill>
              <a:latin typeface="Arial" pitchFamily="34" charset="0"/>
              <a:cs typeface="Arial" pitchFamily="34" charset="0"/>
            </a:endParaRPr>
          </a:p>
        </p:txBody>
      </p:sp>
      <p:sp>
        <p:nvSpPr>
          <p:cNvPr id="4098" name="AutoShape 2" descr="https://apis.mail.yahoo.com/ws/v3/mailboxes/@.id==VjN-TmIrKoeEDV6CquziB7UXyI-FRVqOropshIu0Rwyt5dz7YbEyOQDjIYHkyuefTPXo_tmbZU_QP6bd5QzJLzvu9w/messages/@.id==AMKngn8AstYxXoxJewGl4H-VVos/content/parts/@.id==2/thumbnail?appId=YMailNorrin&amp;downloadWhenThumbnailFails=true&amp;pid=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vjezbe.jpg"/>
          <p:cNvPicPr>
            <a:picLocks noChangeAspect="1"/>
          </p:cNvPicPr>
          <p:nvPr/>
        </p:nvPicPr>
        <p:blipFill>
          <a:blip r:embed="rId2" cstate="print"/>
          <a:srcRect l="57574" t="10483" r="18272" b="13954"/>
          <a:stretch>
            <a:fillRect/>
          </a:stretch>
        </p:blipFill>
        <p:spPr>
          <a:xfrm>
            <a:off x="2218765" y="3748783"/>
            <a:ext cx="2218764" cy="2867170"/>
          </a:xfrm>
          <a:prstGeom prst="rect">
            <a:avLst/>
          </a:prstGeom>
        </p:spPr>
      </p:pic>
      <p:pic>
        <p:nvPicPr>
          <p:cNvPr id="6" name="Picture 5" descr="vjezbe1.jpg"/>
          <p:cNvPicPr>
            <a:picLocks noChangeAspect="1"/>
          </p:cNvPicPr>
          <p:nvPr/>
        </p:nvPicPr>
        <p:blipFill>
          <a:blip r:embed="rId3" cstate="print"/>
          <a:stretch>
            <a:fillRect/>
          </a:stretch>
        </p:blipFill>
        <p:spPr>
          <a:xfrm>
            <a:off x="0" y="2178424"/>
            <a:ext cx="2231307" cy="2850495"/>
          </a:xfrm>
          <a:prstGeom prst="rect">
            <a:avLst/>
          </a:prstGeom>
        </p:spPr>
      </p:pic>
      <p:pic>
        <p:nvPicPr>
          <p:cNvPr id="7" name="Picture 6" descr="vjezbe2.jpg"/>
          <p:cNvPicPr>
            <a:picLocks noChangeAspect="1"/>
          </p:cNvPicPr>
          <p:nvPr/>
        </p:nvPicPr>
        <p:blipFill>
          <a:blip r:embed="rId4" cstate="print"/>
          <a:srcRect t="15300" r="506"/>
          <a:stretch>
            <a:fillRect/>
          </a:stretch>
        </p:blipFill>
        <p:spPr>
          <a:xfrm>
            <a:off x="4305579" y="2164977"/>
            <a:ext cx="2736690" cy="2857780"/>
          </a:xfrm>
          <a:prstGeom prst="rect">
            <a:avLst/>
          </a:prstGeom>
        </p:spPr>
      </p:pic>
      <p:sp>
        <p:nvSpPr>
          <p:cNvPr id="8" name="Rectangle 7"/>
          <p:cNvSpPr/>
          <p:nvPr/>
        </p:nvSpPr>
        <p:spPr>
          <a:xfrm>
            <a:off x="6817659" y="2487705"/>
            <a:ext cx="201706" cy="5513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vjezbe3.jpg"/>
          <p:cNvPicPr>
            <a:picLocks noChangeAspect="1"/>
          </p:cNvPicPr>
          <p:nvPr/>
        </p:nvPicPr>
        <p:blipFill>
          <a:blip r:embed="rId5" cstate="print"/>
          <a:stretch>
            <a:fillRect/>
          </a:stretch>
        </p:blipFill>
        <p:spPr>
          <a:xfrm>
            <a:off x="6936441" y="3947832"/>
            <a:ext cx="3010519" cy="2910168"/>
          </a:xfrm>
          <a:prstGeom prst="rect">
            <a:avLst/>
          </a:prstGeom>
        </p:spPr>
      </p:pic>
      <p:sp>
        <p:nvSpPr>
          <p:cNvPr id="10" name="Rectangle 9"/>
          <p:cNvSpPr/>
          <p:nvPr/>
        </p:nvSpPr>
        <p:spPr>
          <a:xfrm>
            <a:off x="6898341" y="4455457"/>
            <a:ext cx="784413" cy="5513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vjezbe4.jpg"/>
          <p:cNvPicPr>
            <a:picLocks noChangeAspect="1"/>
          </p:cNvPicPr>
          <p:nvPr/>
        </p:nvPicPr>
        <p:blipFill>
          <a:blip r:embed="rId6" cstate="print"/>
          <a:srcRect l="22610" t="16821" r="55662" b="13530"/>
          <a:stretch>
            <a:fillRect/>
          </a:stretch>
        </p:blipFill>
        <p:spPr>
          <a:xfrm>
            <a:off x="9807388" y="2183908"/>
            <a:ext cx="2196353" cy="2831846"/>
          </a:xfrm>
          <a:prstGeom prst="rect">
            <a:avLst/>
          </a:prstGeom>
        </p:spPr>
      </p:pic>
    </p:spTree>
    <p:extLst>
      <p:ext uri="{BB962C8B-B14F-4D97-AF65-F5344CB8AC3E}">
        <p14:creationId xmlns:p14="http://schemas.microsoft.com/office/powerpoint/2010/main" val="237428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3"/>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strVal val="#ppt_w+.3"/>
                                          </p:val>
                                        </p:tav>
                                        <p:tav tm="100000">
                                          <p:val>
                                            <p:strVal val="#ppt_w"/>
                                          </p:val>
                                        </p:tav>
                                      </p:tavLst>
                                    </p:anim>
                                    <p:anim calcmode="lin" valueType="num">
                                      <p:cBhvr>
                                        <p:cTn id="15" dur="500" fill="hold"/>
                                        <p:tgtEl>
                                          <p:spTgt spid="5"/>
                                        </p:tgtEl>
                                        <p:attrNameLst>
                                          <p:attrName>ppt_h</p:attrName>
                                        </p:attrNameLst>
                                      </p:cBhvr>
                                      <p:tavLst>
                                        <p:tav tm="0">
                                          <p:val>
                                            <p:strVal val="#ppt_h"/>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strVal val="#ppt_w+.3"/>
                                          </p:val>
                                        </p:tav>
                                        <p:tav tm="100000">
                                          <p:val>
                                            <p:strVal val="#ppt_w"/>
                                          </p:val>
                                        </p:tav>
                                      </p:tavLst>
                                    </p:anim>
                                    <p:anim calcmode="lin" valueType="num">
                                      <p:cBhvr>
                                        <p:cTn id="34" dur="1000" fill="hold"/>
                                        <p:tgtEl>
                                          <p:spTgt spid="11"/>
                                        </p:tgtEl>
                                        <p:attrNameLst>
                                          <p:attrName>ppt_h</p:attrName>
                                        </p:attrNameLst>
                                      </p:cBhvr>
                                      <p:tavLst>
                                        <p:tav tm="0">
                                          <p:val>
                                            <p:strVal val="#ppt_h"/>
                                          </p:val>
                                        </p:tav>
                                        <p:tav tm="100000">
                                          <p:val>
                                            <p:strVal val="#ppt_h"/>
                                          </p:val>
                                        </p:tav>
                                      </p:tavLst>
                                    </p:anim>
                                    <p:animEffect transition="in" filter="fade">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84759199"/>
              </p:ext>
            </p:extLst>
          </p:nvPr>
        </p:nvGraphicFramePr>
        <p:xfrm>
          <a:off x="1280160" y="719666"/>
          <a:ext cx="9418320" cy="5132494"/>
        </p:xfrm>
        <a:graphic>
          <a:graphicData uri="http://schemas.openxmlformats.org/drawingml/2006/table">
            <a:tbl>
              <a:tblPr firstRow="1" bandRow="1">
                <a:tableStyleId>{5C22544A-7EE6-4342-B048-85BDC9FD1C3A}</a:tableStyleId>
              </a:tblPr>
              <a:tblGrid>
                <a:gridCol w="9418320">
                  <a:extLst>
                    <a:ext uri="{9D8B030D-6E8A-4147-A177-3AD203B41FA5}">
                      <a16:colId xmlns:a16="http://schemas.microsoft.com/office/drawing/2014/main" val="598944438"/>
                    </a:ext>
                  </a:extLst>
                </a:gridCol>
              </a:tblGrid>
              <a:tr h="5132494">
                <a:tc>
                  <a:txBody>
                    <a:bodyPr/>
                    <a:lstStyle/>
                    <a:p>
                      <a:endParaRPr lang="sr-Cyrl-BA" sz="2800" b="1" dirty="0" smtClean="0">
                        <a:solidFill>
                          <a:schemeClr val="bg1"/>
                        </a:solidFill>
                        <a:latin typeface="Arial" panose="020B0604020202020204" pitchFamily="34" charset="0"/>
                        <a:cs typeface="Arial" panose="020B0604020202020204" pitchFamily="34" charset="0"/>
                      </a:endParaRPr>
                    </a:p>
                    <a:p>
                      <a:pPr algn="ctr"/>
                      <a:r>
                        <a:rPr lang="sr-Cyrl-BA" sz="2800" b="1" dirty="0" smtClean="0">
                          <a:solidFill>
                            <a:schemeClr val="bg1"/>
                          </a:solidFill>
                          <a:latin typeface="Arial" panose="020B0604020202020204" pitchFamily="34" charset="0"/>
                          <a:cs typeface="Arial" panose="020B0604020202020204" pitchFamily="34" charset="0"/>
                        </a:rPr>
                        <a:t>      Равнотежа је способност тијела да</a:t>
                      </a:r>
                      <a:r>
                        <a:rPr lang="sr-Cyrl-BA" sz="2800" b="1" baseline="0" dirty="0" smtClean="0">
                          <a:solidFill>
                            <a:schemeClr val="bg1"/>
                          </a:solidFill>
                          <a:latin typeface="Arial" panose="020B0604020202020204" pitchFamily="34" charset="0"/>
                          <a:cs typeface="Arial" panose="020B0604020202020204" pitchFamily="34" charset="0"/>
                        </a:rPr>
                        <a:t> се задржи у стању мировања или кретања.</a:t>
                      </a:r>
                    </a:p>
                    <a:p>
                      <a:pPr algn="ctr"/>
                      <a:endParaRPr lang="sr-Cyrl-BA" sz="2800" b="1" baseline="0" dirty="0" smtClean="0">
                        <a:solidFill>
                          <a:schemeClr val="bg1"/>
                        </a:solidFill>
                        <a:latin typeface="Arial" panose="020B0604020202020204" pitchFamily="34" charset="0"/>
                        <a:cs typeface="Arial" panose="020B0604020202020204" pitchFamily="34" charset="0"/>
                      </a:endParaRPr>
                    </a:p>
                    <a:p>
                      <a:pPr algn="ctr"/>
                      <a:endParaRPr lang="en-US" sz="2800" b="1" dirty="0">
                        <a:solidFill>
                          <a:schemeClr val="bg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4014474043"/>
                  </a:ext>
                </a:extLst>
              </a:tr>
            </a:tbl>
          </a:graphicData>
        </a:graphic>
      </p:graphicFrame>
      <p:pic>
        <p:nvPicPr>
          <p:cNvPr id="2050" name="Picture 2" descr="C:\Users\WINDOWS 10\Desktop\stock-vector-children-are-doing-morning-exercises-574613716.jpg"/>
          <p:cNvPicPr>
            <a:picLocks noChangeAspect="1" noChangeArrowheads="1"/>
          </p:cNvPicPr>
          <p:nvPr/>
        </p:nvPicPr>
        <p:blipFill>
          <a:blip r:embed="rId2" cstate="print">
            <a:extLst>
              <a:ext uri="{28A0092B-C50C-407E-A947-70E740481C1C}">
                <a14:useLocalDpi xmlns:a14="http://schemas.microsoft.com/office/drawing/2010/main" val="0"/>
              </a:ext>
            </a:extLst>
          </a:blip>
          <a:srcRect r="1039" b="7297"/>
          <a:stretch>
            <a:fillRect/>
          </a:stretch>
        </p:blipFill>
        <p:spPr bwMode="auto">
          <a:xfrm>
            <a:off x="3131595" y="2299448"/>
            <a:ext cx="5723593" cy="3576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944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4144" y="559948"/>
            <a:ext cx="8688721" cy="954107"/>
          </a:xfrm>
          <a:prstGeom prst="rect">
            <a:avLst/>
          </a:prstGeom>
        </p:spPr>
        <p:txBody>
          <a:bodyPr wrap="square">
            <a:spAutoFit/>
          </a:bodyPr>
          <a:lstStyle/>
          <a:p>
            <a:pPr algn="ctr"/>
            <a:r>
              <a:rPr lang="sr-Cyrl-BA" sz="2800" b="1" dirty="0" smtClean="0">
                <a:solidFill>
                  <a:schemeClr val="bg1"/>
                </a:solidFill>
                <a:latin typeface="Arial" pitchFamily="34" charset="0"/>
                <a:cs typeface="Arial" pitchFamily="34" charset="0"/>
              </a:rPr>
              <a:t>ХОДАЊЕ НА РАЗНЕ НАЧИНЕ И ОДРЖАВАЊЕ РАВНОТЕЖЕ</a:t>
            </a:r>
            <a:endParaRPr lang="en-US" sz="2800" b="1" dirty="0">
              <a:solidFill>
                <a:schemeClr val="bg1"/>
              </a:solidFill>
              <a:latin typeface="Arial" pitchFamily="34" charset="0"/>
              <a:cs typeface="Arial" pitchFamily="34" charset="0"/>
            </a:endParaRPr>
          </a:p>
        </p:txBody>
      </p:sp>
      <p:sp>
        <p:nvSpPr>
          <p:cNvPr id="4" name="Rectangle 3"/>
          <p:cNvSpPr/>
          <p:nvPr/>
        </p:nvSpPr>
        <p:spPr>
          <a:xfrm>
            <a:off x="454531" y="1684475"/>
            <a:ext cx="5210209" cy="523220"/>
          </a:xfrm>
          <a:prstGeom prst="rect">
            <a:avLst/>
          </a:prstGeom>
        </p:spPr>
        <p:txBody>
          <a:bodyPr wrap="none">
            <a:spAutoFit/>
          </a:bodyPr>
          <a:lstStyle/>
          <a:p>
            <a:r>
              <a:rPr lang="sr-Cyrl-BA" sz="2800" b="1" dirty="0" smtClean="0">
                <a:solidFill>
                  <a:schemeClr val="bg1"/>
                </a:solidFill>
                <a:latin typeface="Arial" pitchFamily="34" charset="0"/>
                <a:cs typeface="Arial" pitchFamily="34" charset="0"/>
              </a:rPr>
              <a:t>- </a:t>
            </a:r>
            <a:r>
              <a:rPr lang="sr-Cyrl-CS" sz="2800" b="1" dirty="0" smtClean="0">
                <a:solidFill>
                  <a:schemeClr val="bg1"/>
                </a:solidFill>
                <a:latin typeface="Arial" pitchFamily="34" charset="0"/>
                <a:cs typeface="Arial" pitchFamily="34" charset="0"/>
              </a:rPr>
              <a:t>О</a:t>
            </a:r>
            <a:r>
              <a:rPr lang="sr-Cyrl-CS" sz="2800" b="1" dirty="0" smtClean="0">
                <a:solidFill>
                  <a:schemeClr val="bg1"/>
                </a:solidFill>
                <a:latin typeface="Arial" pitchFamily="34" charset="0"/>
                <a:cs typeface="Arial" pitchFamily="34" charset="0"/>
              </a:rPr>
              <a:t>пуштено</a:t>
            </a:r>
            <a:r>
              <a:rPr lang="sr-Cyrl-CS" sz="2800" b="1" dirty="0" smtClean="0">
                <a:solidFill>
                  <a:schemeClr val="bg1"/>
                </a:solidFill>
                <a:latin typeface="Arial" pitchFamily="34" charset="0"/>
                <a:cs typeface="Arial" pitchFamily="34" charset="0"/>
              </a:rPr>
              <a:t>, као да </a:t>
            </a:r>
            <a:r>
              <a:rPr lang="sr-Cyrl-RS" sz="2800" b="1" dirty="0" smtClean="0">
                <a:solidFill>
                  <a:schemeClr val="bg1"/>
                </a:solidFill>
                <a:latin typeface="Arial" pitchFamily="34" charset="0"/>
                <a:cs typeface="Arial" pitchFamily="34" charset="0"/>
              </a:rPr>
              <a:t>шетамо; </a:t>
            </a:r>
            <a:endParaRPr lang="en-US" sz="2800" b="1" dirty="0">
              <a:solidFill>
                <a:schemeClr val="bg1"/>
              </a:solidFill>
              <a:latin typeface="Arial" pitchFamily="34" charset="0"/>
              <a:cs typeface="Arial" pitchFamily="34" charset="0"/>
            </a:endParaRPr>
          </a:p>
        </p:txBody>
      </p:sp>
      <p:sp>
        <p:nvSpPr>
          <p:cNvPr id="5" name="Rectangle 4"/>
          <p:cNvSpPr/>
          <p:nvPr/>
        </p:nvSpPr>
        <p:spPr>
          <a:xfrm>
            <a:off x="470647" y="2285565"/>
            <a:ext cx="11282081" cy="954107"/>
          </a:xfrm>
          <a:prstGeom prst="rect">
            <a:avLst/>
          </a:prstGeom>
        </p:spPr>
        <p:txBody>
          <a:bodyPr wrap="square">
            <a:spAutoFit/>
          </a:bodyPr>
          <a:lstStyle/>
          <a:p>
            <a:pPr lvl="0"/>
            <a:r>
              <a:rPr lang="sr-Cyrl-CS" sz="2800" b="1" dirty="0" smtClean="0">
                <a:solidFill>
                  <a:schemeClr val="bg1"/>
                </a:solidFill>
                <a:latin typeface="Arial" pitchFamily="34" charset="0"/>
                <a:cs typeface="Arial" pitchFamily="34" charset="0"/>
              </a:rPr>
              <a:t>- лијепо </a:t>
            </a:r>
            <a:r>
              <a:rPr lang="sr-Cyrl-CS" sz="2800" b="1" dirty="0" smtClean="0">
                <a:solidFill>
                  <a:schemeClr val="bg1"/>
                </a:solidFill>
                <a:latin typeface="Arial" pitchFamily="34" charset="0"/>
                <a:cs typeface="Arial" pitchFamily="34" charset="0"/>
              </a:rPr>
              <a:t>као „паун“ (усправно држе тијело, истуре груди, </a:t>
            </a:r>
            <a:r>
              <a:rPr lang="sr-Cyrl-CS" sz="2800" b="1" dirty="0" smtClean="0">
                <a:solidFill>
                  <a:schemeClr val="bg1"/>
                </a:solidFill>
                <a:latin typeface="Arial" pitchFamily="34" charset="0"/>
                <a:cs typeface="Arial" pitchFamily="34" charset="0"/>
              </a:rPr>
              <a:t> </a:t>
            </a:r>
          </a:p>
          <a:p>
            <a:pPr lvl="0"/>
            <a:r>
              <a:rPr lang="sr-Cyrl-CS" sz="2800" b="1" dirty="0">
                <a:solidFill>
                  <a:schemeClr val="bg1"/>
                </a:solidFill>
                <a:latin typeface="Arial" pitchFamily="34" charset="0"/>
                <a:cs typeface="Arial" pitchFamily="34" charset="0"/>
              </a:rPr>
              <a:t> </a:t>
            </a:r>
            <a:r>
              <a:rPr lang="sr-Cyrl-CS" sz="2800" b="1" dirty="0" smtClean="0">
                <a:solidFill>
                  <a:schemeClr val="bg1"/>
                </a:solidFill>
                <a:latin typeface="Arial" pitchFamily="34" charset="0"/>
                <a:cs typeface="Arial" pitchFamily="34" charset="0"/>
              </a:rPr>
              <a:t> </a:t>
            </a:r>
            <a:r>
              <a:rPr lang="sr-Cyrl-CS" sz="2800" b="1" dirty="0" smtClean="0">
                <a:solidFill>
                  <a:schemeClr val="bg1"/>
                </a:solidFill>
                <a:latin typeface="Arial" pitchFamily="34" charset="0"/>
                <a:cs typeface="Arial" pitchFamily="34" charset="0"/>
              </a:rPr>
              <a:t>увуку </a:t>
            </a:r>
            <a:r>
              <a:rPr lang="sr-Cyrl-CS" sz="2800" b="1" dirty="0" smtClean="0">
                <a:solidFill>
                  <a:schemeClr val="bg1"/>
                </a:solidFill>
                <a:latin typeface="Arial" pitchFamily="34" charset="0"/>
                <a:cs typeface="Arial" pitchFamily="34" charset="0"/>
              </a:rPr>
              <a:t>стомак, усправно држе главу); </a:t>
            </a:r>
            <a:endParaRPr lang="en-US" sz="2800" b="1" dirty="0">
              <a:solidFill>
                <a:schemeClr val="bg1"/>
              </a:solidFill>
              <a:latin typeface="Arial" pitchFamily="34" charset="0"/>
              <a:cs typeface="Arial" pitchFamily="34" charset="0"/>
            </a:endParaRPr>
          </a:p>
        </p:txBody>
      </p:sp>
      <p:sp>
        <p:nvSpPr>
          <p:cNvPr id="6" name="Rectangle 5"/>
          <p:cNvSpPr/>
          <p:nvPr/>
        </p:nvSpPr>
        <p:spPr>
          <a:xfrm>
            <a:off x="454531" y="3502643"/>
            <a:ext cx="11737469" cy="523220"/>
          </a:xfrm>
          <a:prstGeom prst="rect">
            <a:avLst/>
          </a:prstGeom>
        </p:spPr>
        <p:txBody>
          <a:bodyPr wrap="square">
            <a:spAutoFit/>
          </a:bodyPr>
          <a:lstStyle/>
          <a:p>
            <a:r>
              <a:rPr lang="sr-Cyrl-CS" sz="2800" b="1" dirty="0" smtClean="0">
                <a:solidFill>
                  <a:schemeClr val="bg1"/>
                </a:solidFill>
                <a:latin typeface="Arial" pitchFamily="34" charset="0"/>
                <a:cs typeface="Arial" pitchFamily="34" charset="0"/>
              </a:rPr>
              <a:t>- </a:t>
            </a:r>
            <a:r>
              <a:rPr lang="sr-Cyrl-BA" sz="2800" b="1" dirty="0" smtClean="0">
                <a:solidFill>
                  <a:schemeClr val="bg1"/>
                </a:solidFill>
                <a:latin typeface="Arial" pitchFamily="34" charset="0"/>
                <a:cs typeface="Arial" pitchFamily="34" charset="0"/>
              </a:rPr>
              <a:t>с</a:t>
            </a:r>
            <a:r>
              <a:rPr lang="sr-Cyrl-CS" sz="2800" b="1" dirty="0" smtClean="0">
                <a:solidFill>
                  <a:schemeClr val="bg1"/>
                </a:solidFill>
                <a:latin typeface="Arial" pitchFamily="34" charset="0"/>
                <a:cs typeface="Arial" pitchFamily="34" charset="0"/>
              </a:rPr>
              <a:t>а подигнутим ко</a:t>
            </a:r>
            <a:r>
              <a:rPr lang="sr-Cyrl-BA" sz="2800" b="1" dirty="0" smtClean="0">
                <a:solidFill>
                  <a:schemeClr val="bg1"/>
                </a:solidFill>
                <a:latin typeface="Arial" pitchFamily="34" charset="0"/>
                <a:cs typeface="Arial" pitchFamily="34" charset="0"/>
              </a:rPr>
              <a:t>љ</a:t>
            </a:r>
            <a:r>
              <a:rPr lang="sr-Cyrl-CS" sz="2800" b="1" dirty="0" smtClean="0">
                <a:solidFill>
                  <a:schemeClr val="bg1"/>
                </a:solidFill>
                <a:latin typeface="Arial" pitchFamily="34" charset="0"/>
                <a:cs typeface="Arial" pitchFamily="34" charset="0"/>
              </a:rPr>
              <a:t>енима и одлучнијим кораком као војници; </a:t>
            </a:r>
            <a:endParaRPr lang="en-US" sz="2800" b="1" dirty="0">
              <a:solidFill>
                <a:schemeClr val="bg1"/>
              </a:solidFill>
              <a:latin typeface="Arial" pitchFamily="34" charset="0"/>
              <a:cs typeface="Arial" pitchFamily="34" charset="0"/>
            </a:endParaRPr>
          </a:p>
        </p:txBody>
      </p:sp>
      <p:sp>
        <p:nvSpPr>
          <p:cNvPr id="7" name="Rectangle 6"/>
          <p:cNvSpPr/>
          <p:nvPr/>
        </p:nvSpPr>
        <p:spPr>
          <a:xfrm>
            <a:off x="385011" y="4171927"/>
            <a:ext cx="11806989" cy="954107"/>
          </a:xfrm>
          <a:prstGeom prst="rect">
            <a:avLst/>
          </a:prstGeom>
        </p:spPr>
        <p:txBody>
          <a:bodyPr wrap="square">
            <a:spAutoFit/>
          </a:bodyPr>
          <a:lstStyle/>
          <a:p>
            <a:r>
              <a:rPr lang="sr-Cyrl-CS" sz="2800" b="1" dirty="0" smtClean="0">
                <a:solidFill>
                  <a:schemeClr val="bg1"/>
                </a:solidFill>
                <a:latin typeface="Arial" pitchFamily="34" charset="0"/>
                <a:cs typeface="Arial" pitchFamily="34" charset="0"/>
              </a:rPr>
              <a:t> - </a:t>
            </a:r>
            <a:r>
              <a:rPr lang="sr-Cyrl-CS" sz="2800" b="1" dirty="0" smtClean="0">
                <a:solidFill>
                  <a:schemeClr val="bg1"/>
                </a:solidFill>
                <a:latin typeface="Arial" pitchFamily="34" charset="0"/>
                <a:cs typeface="Arial" pitchFamily="34" charset="0"/>
              </a:rPr>
              <a:t>ходају на врховима прстију са подигнутим рукама, као да </a:t>
            </a:r>
            <a:endParaRPr lang="sr-Cyrl-CS" sz="2800" b="1" dirty="0" smtClean="0">
              <a:solidFill>
                <a:schemeClr val="bg1"/>
              </a:solidFill>
              <a:latin typeface="Arial" pitchFamily="34" charset="0"/>
              <a:cs typeface="Arial" pitchFamily="34" charset="0"/>
            </a:endParaRPr>
          </a:p>
          <a:p>
            <a:r>
              <a:rPr lang="sr-Cyrl-CS" sz="2800" b="1" dirty="0">
                <a:solidFill>
                  <a:schemeClr val="bg1"/>
                </a:solidFill>
                <a:latin typeface="Arial" pitchFamily="34" charset="0"/>
                <a:cs typeface="Arial" pitchFamily="34" charset="0"/>
              </a:rPr>
              <a:t> </a:t>
            </a:r>
            <a:r>
              <a:rPr lang="sr-Cyrl-CS" sz="2800" b="1" dirty="0" smtClean="0">
                <a:solidFill>
                  <a:schemeClr val="bg1"/>
                </a:solidFill>
                <a:latin typeface="Arial" pitchFamily="34" charset="0"/>
                <a:cs typeface="Arial" pitchFamily="34" charset="0"/>
              </a:rPr>
              <a:t>  </a:t>
            </a:r>
            <a:r>
              <a:rPr lang="sr-Cyrl-CS" sz="2800" b="1" dirty="0" smtClean="0">
                <a:solidFill>
                  <a:schemeClr val="bg1"/>
                </a:solidFill>
                <a:latin typeface="Arial" pitchFamily="34" charset="0"/>
                <a:cs typeface="Arial" pitchFamily="34" charset="0"/>
              </a:rPr>
              <a:t>нешто </a:t>
            </a:r>
            <a:r>
              <a:rPr lang="sr-Cyrl-CS" sz="2800" b="1" dirty="0" smtClean="0">
                <a:solidFill>
                  <a:schemeClr val="bg1"/>
                </a:solidFill>
                <a:latin typeface="Arial" pitchFamily="34" charset="0"/>
                <a:cs typeface="Arial" pitchFamily="34" charset="0"/>
              </a:rPr>
              <a:t>беру; </a:t>
            </a:r>
            <a:endParaRPr lang="en-US" sz="2800" b="1" dirty="0">
              <a:solidFill>
                <a:schemeClr val="bg1"/>
              </a:solidFill>
              <a:latin typeface="Arial" pitchFamily="34" charset="0"/>
              <a:cs typeface="Arial" pitchFamily="34" charset="0"/>
            </a:endParaRPr>
          </a:p>
        </p:txBody>
      </p:sp>
      <p:sp>
        <p:nvSpPr>
          <p:cNvPr id="8" name="Rectangle 7"/>
          <p:cNvSpPr/>
          <p:nvPr/>
        </p:nvSpPr>
        <p:spPr>
          <a:xfrm>
            <a:off x="351089" y="5345850"/>
            <a:ext cx="6968895" cy="523220"/>
          </a:xfrm>
          <a:prstGeom prst="rect">
            <a:avLst/>
          </a:prstGeom>
        </p:spPr>
        <p:txBody>
          <a:bodyPr wrap="none">
            <a:spAutoFit/>
          </a:bodyPr>
          <a:lstStyle/>
          <a:p>
            <a:r>
              <a:rPr lang="sr-Cyrl-BA" sz="2800" b="1" dirty="0" smtClean="0">
                <a:solidFill>
                  <a:schemeClr val="bg1"/>
                </a:solidFill>
                <a:latin typeface="Arial" pitchFamily="34" charset="0"/>
                <a:cs typeface="Arial" pitchFamily="34" charset="0"/>
              </a:rPr>
              <a:t> </a:t>
            </a:r>
            <a:r>
              <a:rPr lang="sr-Latn-BA" sz="2800" b="1" dirty="0" smtClean="0">
                <a:solidFill>
                  <a:schemeClr val="bg1"/>
                </a:solidFill>
                <a:latin typeface="Arial" pitchFamily="34" charset="0"/>
                <a:cs typeface="Arial" pitchFamily="34" charset="0"/>
              </a:rPr>
              <a:t>-</a:t>
            </a:r>
            <a:r>
              <a:rPr lang="sr-Cyrl-BA" sz="2800" b="1" dirty="0" smtClean="0">
                <a:solidFill>
                  <a:schemeClr val="bg1"/>
                </a:solidFill>
                <a:latin typeface="Arial" pitchFamily="34" charset="0"/>
                <a:cs typeface="Arial" pitchFamily="34" charset="0"/>
              </a:rPr>
              <a:t> </a:t>
            </a:r>
            <a:r>
              <a:rPr lang="sr-Cyrl-CS" sz="2800" b="1" dirty="0" smtClean="0">
                <a:solidFill>
                  <a:schemeClr val="bg1"/>
                </a:solidFill>
                <a:latin typeface="Arial" pitchFamily="34" charset="0"/>
                <a:cs typeface="Arial" pitchFamily="34" charset="0"/>
              </a:rPr>
              <a:t>ходају на петама, руке поред тијела;</a:t>
            </a:r>
            <a:endParaRPr lang="sr-Latn-BA" sz="2800" b="1" dirty="0" smtClean="0">
              <a:solidFill>
                <a:schemeClr val="bg1"/>
              </a:solidFill>
              <a:latin typeface="Arial" pitchFamily="34" charset="0"/>
              <a:cs typeface="Arial" pitchFamily="34" charset="0"/>
            </a:endParaRPr>
          </a:p>
        </p:txBody>
      </p:sp>
      <p:sp>
        <p:nvSpPr>
          <p:cNvPr id="9" name="Rectangle 8"/>
          <p:cNvSpPr/>
          <p:nvPr/>
        </p:nvSpPr>
        <p:spPr>
          <a:xfrm>
            <a:off x="366234" y="6051702"/>
            <a:ext cx="4055084" cy="523220"/>
          </a:xfrm>
          <a:prstGeom prst="rect">
            <a:avLst/>
          </a:prstGeom>
        </p:spPr>
        <p:txBody>
          <a:bodyPr wrap="none">
            <a:spAutoFit/>
          </a:bodyPr>
          <a:lstStyle/>
          <a:p>
            <a:pPr lvl="0"/>
            <a:r>
              <a:rPr lang="sr-Cyrl-CS" sz="2800" b="1" dirty="0" smtClean="0">
                <a:solidFill>
                  <a:schemeClr val="bg1"/>
                </a:solidFill>
                <a:latin typeface="Arial" pitchFamily="34" charset="0"/>
                <a:cs typeface="Arial" pitchFamily="34" charset="0"/>
              </a:rPr>
              <a:t> - </a:t>
            </a:r>
            <a:r>
              <a:rPr lang="sr-Cyrl-CS" sz="2800" b="1" dirty="0" smtClean="0">
                <a:solidFill>
                  <a:schemeClr val="bg1"/>
                </a:solidFill>
                <a:latin typeface="Arial" pitchFamily="34" charset="0"/>
                <a:cs typeface="Arial" pitchFamily="34" charset="0"/>
              </a:rPr>
              <a:t>ходање унатрашке.</a:t>
            </a:r>
            <a:endParaRPr lang="en-US" sz="2800" b="1"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65570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anim calcmode="lin" valueType="num">
                                      <p:cBhvr>
                                        <p:cTn id="15" dur="500" fill="hold"/>
                                        <p:tgtEl>
                                          <p:spTgt spid="5"/>
                                        </p:tgtEl>
                                        <p:attrNameLst>
                                          <p:attrName>ppt_x</p:attrName>
                                        </p:attrNameLst>
                                      </p:cBhvr>
                                      <p:tavLst>
                                        <p:tav tm="0">
                                          <p:val>
                                            <p:strVal val="#ppt_x"/>
                                          </p:val>
                                        </p:tav>
                                        <p:tav tm="100000">
                                          <p:val>
                                            <p:strVal val="#ppt_x"/>
                                          </p:val>
                                        </p:tav>
                                      </p:tavLst>
                                    </p:anim>
                                    <p:anim calcmode="lin" valueType="num">
                                      <p:cBhvr>
                                        <p:cTn id="16"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anim calcmode="lin" valueType="num">
                                      <p:cBhvr>
                                        <p:cTn id="22" dur="500" fill="hold"/>
                                        <p:tgtEl>
                                          <p:spTgt spid="6"/>
                                        </p:tgtEl>
                                        <p:attrNameLst>
                                          <p:attrName>ppt_x</p:attrName>
                                        </p:attrNameLst>
                                      </p:cBhvr>
                                      <p:tavLst>
                                        <p:tav tm="0">
                                          <p:val>
                                            <p:strVal val="#ppt_x"/>
                                          </p:val>
                                        </p:tav>
                                        <p:tav tm="100000">
                                          <p:val>
                                            <p:strVal val="#ppt_x"/>
                                          </p:val>
                                        </p:tav>
                                      </p:tavLst>
                                    </p:anim>
                                    <p:anim calcmode="lin" valueType="num">
                                      <p:cBhvr>
                                        <p:cTn id="23"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anim calcmode="lin" valueType="num">
                                      <p:cBhvr>
                                        <p:cTn id="29" dur="500" fill="hold"/>
                                        <p:tgtEl>
                                          <p:spTgt spid="7"/>
                                        </p:tgtEl>
                                        <p:attrNameLst>
                                          <p:attrName>ppt_x</p:attrName>
                                        </p:attrNameLst>
                                      </p:cBhvr>
                                      <p:tavLst>
                                        <p:tav tm="0">
                                          <p:val>
                                            <p:strVal val="#ppt_x"/>
                                          </p:val>
                                        </p:tav>
                                        <p:tav tm="100000">
                                          <p:val>
                                            <p:strVal val="#ppt_x"/>
                                          </p:val>
                                        </p:tav>
                                      </p:tavLst>
                                    </p:anim>
                                    <p:anim calcmode="lin" valueType="num">
                                      <p:cBhvr>
                                        <p:cTn id="30"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anim calcmode="lin" valueType="num">
                                      <p:cBhvr>
                                        <p:cTn id="36" dur="500" fill="hold"/>
                                        <p:tgtEl>
                                          <p:spTgt spid="8"/>
                                        </p:tgtEl>
                                        <p:attrNameLst>
                                          <p:attrName>ppt_x</p:attrName>
                                        </p:attrNameLst>
                                      </p:cBhvr>
                                      <p:tavLst>
                                        <p:tav tm="0">
                                          <p:val>
                                            <p:strVal val="#ppt_x"/>
                                          </p:val>
                                        </p:tav>
                                        <p:tav tm="100000">
                                          <p:val>
                                            <p:strVal val="#ppt_x"/>
                                          </p:val>
                                        </p:tav>
                                      </p:tavLst>
                                    </p:anim>
                                    <p:anim calcmode="lin" valueType="num">
                                      <p:cBhvr>
                                        <p:cTn id="37"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anim calcmode="lin" valueType="num">
                                      <p:cBhvr>
                                        <p:cTn id="43" dur="500" fill="hold"/>
                                        <p:tgtEl>
                                          <p:spTgt spid="9"/>
                                        </p:tgtEl>
                                        <p:attrNameLst>
                                          <p:attrName>ppt_x</p:attrName>
                                        </p:attrNameLst>
                                      </p:cBhvr>
                                      <p:tavLst>
                                        <p:tav tm="0">
                                          <p:val>
                                            <p:strVal val="#ppt_x"/>
                                          </p:val>
                                        </p:tav>
                                        <p:tav tm="100000">
                                          <p:val>
                                            <p:strVal val="#ppt_x"/>
                                          </p:val>
                                        </p:tav>
                                      </p:tavLst>
                                    </p:anim>
                                    <p:anim calcmode="lin" valueType="num">
                                      <p:cBhvr>
                                        <p:cTn id="44"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ctr">
              <a:buClr>
                <a:srgbClr val="F3A447"/>
              </a:buClr>
              <a:buNone/>
            </a:pPr>
            <a:endParaRPr lang="sr-Cyrl-BA" b="1" dirty="0">
              <a:solidFill>
                <a:prstClr val="black"/>
              </a:solidFill>
              <a:latin typeface="Arial" panose="020B0604020202020204" pitchFamily="34" charset="0"/>
              <a:cs typeface="Arial" panose="020B0604020202020204" pitchFamily="34" charset="0"/>
            </a:endParaRPr>
          </a:p>
          <a:p>
            <a:pPr marL="0" lvl="0" indent="0" algn="ctr">
              <a:buClr>
                <a:srgbClr val="F3A447"/>
              </a:buClr>
              <a:buNone/>
            </a:pPr>
            <a:r>
              <a:rPr lang="sr-Cyrl-BA" b="1" dirty="0" smtClean="0">
                <a:solidFill>
                  <a:prstClr val="black"/>
                </a:solidFill>
                <a:latin typeface="Arial" panose="020B0604020202020204" pitchFamily="34" charset="0"/>
                <a:cs typeface="Arial" panose="020B0604020202020204" pitchFamily="34" charset="0"/>
              </a:rPr>
              <a:t>КАЗАЧОК</a:t>
            </a:r>
          </a:p>
          <a:p>
            <a:pPr marL="0" lvl="0" indent="0" algn="ctr">
              <a:buClr>
                <a:srgbClr val="F3A447"/>
              </a:buClr>
              <a:buNone/>
            </a:pPr>
            <a:endParaRPr lang="sr-Cyrl-BA" b="1" dirty="0">
              <a:solidFill>
                <a:prstClr val="black"/>
              </a:solidFill>
              <a:latin typeface="Arial" panose="020B0604020202020204" pitchFamily="34" charset="0"/>
              <a:cs typeface="Arial" panose="020B0604020202020204" pitchFamily="34" charset="0"/>
            </a:endParaRPr>
          </a:p>
          <a:p>
            <a:pPr lvl="0" algn="just">
              <a:buClr>
                <a:srgbClr val="F3A447"/>
              </a:buClr>
            </a:pPr>
            <a:r>
              <a:rPr lang="sr-Cyrl-BA" b="1" dirty="0">
                <a:solidFill>
                  <a:prstClr val="black"/>
                </a:solidFill>
                <a:latin typeface="Arial" panose="020B0604020202020204" pitchFamily="34" charset="0"/>
                <a:cs typeface="Arial" panose="020B0604020202020204" pitchFamily="34" charset="0"/>
              </a:rPr>
              <a:t>На једном крају простора за игру се налази столица, а на другом, супротном крају, се налази учесник који поставља књигу на главу, тако да је може што лакше и даље носити. На дати знак учесник креће ка столици, што брже, а да му при том не падне књига са главе. </a:t>
            </a:r>
            <a:endParaRPr lang="en-US" b="1" dirty="0">
              <a:solidFill>
                <a:prstClr val="black"/>
              </a:solidFill>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pPr algn="ctr"/>
            <a:r>
              <a:rPr lang="sr-Cyrl-BA" sz="3600" dirty="0">
                <a:ln w="3200">
                  <a:solidFill>
                    <a:srgbClr val="444D26">
                      <a:shade val="75000"/>
                      <a:alpha val="25000"/>
                    </a:srgbClr>
                  </a:solidFill>
                  <a:prstDash val="solid"/>
                  <a:round/>
                </a:ln>
                <a:solidFill>
                  <a:prstClr val="black"/>
                </a:solidFill>
                <a:latin typeface="Arial" panose="020B0604020202020204" pitchFamily="34" charset="0"/>
                <a:cs typeface="Arial" panose="020B0604020202020204" pitchFamily="34" charset="0"/>
              </a:rPr>
              <a:t>ЗАБАВНЕ ИГРИЦЕ</a:t>
            </a:r>
            <a:endParaRPr lang="en-US" dirty="0"/>
          </a:p>
        </p:txBody>
      </p:sp>
    </p:spTree>
    <p:extLst>
      <p:ext uri="{BB962C8B-B14F-4D97-AF65-F5344CB8AC3E}">
        <p14:creationId xmlns:p14="http://schemas.microsoft.com/office/powerpoint/2010/main" val="427330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ctr">
              <a:buClr>
                <a:srgbClr val="F3A447"/>
              </a:buClr>
              <a:buNone/>
            </a:pPr>
            <a:r>
              <a:rPr lang="sr-Cyrl-BA" b="1" dirty="0">
                <a:solidFill>
                  <a:prstClr val="black"/>
                </a:solidFill>
                <a:latin typeface="Arial" panose="020B0604020202020204" pitchFamily="34" charset="0"/>
                <a:cs typeface="Arial" panose="020B0604020202020204" pitchFamily="34" charset="0"/>
              </a:rPr>
              <a:t>ХОДАЊЕ ПО УСКОЈ </a:t>
            </a:r>
            <a:r>
              <a:rPr lang="sr-Cyrl-BA" b="1" dirty="0" smtClean="0">
                <a:solidFill>
                  <a:prstClr val="black"/>
                </a:solidFill>
                <a:latin typeface="Arial" panose="020B0604020202020204" pitchFamily="34" charset="0"/>
                <a:cs typeface="Arial" panose="020B0604020202020204" pitchFamily="34" charset="0"/>
              </a:rPr>
              <a:t>ПОВРШИНИ</a:t>
            </a:r>
          </a:p>
          <a:p>
            <a:pPr lvl="0" algn="ctr">
              <a:buClr>
                <a:srgbClr val="F3A447"/>
              </a:buClr>
            </a:pPr>
            <a:endParaRPr lang="sr-Cyrl-BA" b="1" dirty="0">
              <a:solidFill>
                <a:prstClr val="black"/>
              </a:solidFill>
              <a:latin typeface="Arial" panose="020B0604020202020204" pitchFamily="34" charset="0"/>
              <a:cs typeface="Arial" panose="020B0604020202020204" pitchFamily="34" charset="0"/>
            </a:endParaRPr>
          </a:p>
          <a:p>
            <a:pPr lvl="0" algn="just">
              <a:buClr>
                <a:srgbClr val="F3A447"/>
              </a:buClr>
            </a:pPr>
            <a:r>
              <a:rPr lang="sr-Cyrl-BA" b="1" dirty="0">
                <a:solidFill>
                  <a:prstClr val="black"/>
                </a:solidFill>
                <a:latin typeface="Arial" panose="020B0604020202020204" pitchFamily="34" charset="0"/>
                <a:cs typeface="Arial" panose="020B0604020202020204" pitchFamily="34" charset="0"/>
              </a:rPr>
              <a:t>Испред учесника се налази уска површина (конопац, шал, трака...). Током ходања по уској површини ноге се постављају једна испред друге, а поглед је усмјерен према напријед. На подлогу се прво ослања предњи дио </a:t>
            </a:r>
            <a:r>
              <a:rPr lang="sr-Cyrl-BA" b="1" dirty="0" smtClean="0">
                <a:solidFill>
                  <a:prstClr val="black"/>
                </a:solidFill>
                <a:latin typeface="Arial" panose="020B0604020202020204" pitchFamily="34" charset="0"/>
                <a:cs typeface="Arial" panose="020B0604020202020204" pitchFamily="34" charset="0"/>
              </a:rPr>
              <a:t>стопала након чега се оптерећује пуно стопало. Ходање се може проводити с рукама у различитим положајима (у одручењу, приручењу...).</a:t>
            </a:r>
            <a:endParaRPr lang="en-US" b="1" dirty="0">
              <a:solidFill>
                <a:prstClr val="black"/>
              </a:solidFill>
              <a:latin typeface="Arial" panose="020B0604020202020204" pitchFamily="34" charset="0"/>
              <a:cs typeface="Arial" panose="020B0604020202020204" pitchFamily="34" charset="0"/>
            </a:endParaRPr>
          </a:p>
          <a:p>
            <a:pPr algn="just"/>
            <a:endParaRPr lang="en-US" dirty="0"/>
          </a:p>
        </p:txBody>
      </p:sp>
      <p:sp>
        <p:nvSpPr>
          <p:cNvPr id="3" name="Title 2"/>
          <p:cNvSpPr>
            <a:spLocks noGrp="1"/>
          </p:cNvSpPr>
          <p:nvPr>
            <p:ph type="title"/>
          </p:nvPr>
        </p:nvSpPr>
        <p:spPr>
          <a:xfrm>
            <a:off x="609600" y="152400"/>
            <a:ext cx="10972800" cy="45719"/>
          </a:xfrm>
        </p:spPr>
        <p:txBody>
          <a:bodyPr>
            <a:normAutofit fontScale="90000"/>
          </a:bodyPr>
          <a:lstStyle/>
          <a:p>
            <a:endParaRPr lang="en-US" dirty="0"/>
          </a:p>
        </p:txBody>
      </p:sp>
    </p:spTree>
    <p:extLst>
      <p:ext uri="{BB962C8B-B14F-4D97-AF65-F5344CB8AC3E}">
        <p14:creationId xmlns:p14="http://schemas.microsoft.com/office/powerpoint/2010/main" val="3763650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66206"/>
            <a:ext cx="10972800" cy="5429794"/>
          </a:xfrm>
        </p:spPr>
        <p:txBody>
          <a:bodyPr>
            <a:normAutofit/>
          </a:bodyPr>
          <a:lstStyle/>
          <a:p>
            <a:pPr marL="0" indent="0" algn="ctr">
              <a:buNone/>
            </a:pPr>
            <a:r>
              <a:rPr lang="sr-Cyrl-BA" sz="2800" b="1" dirty="0" smtClean="0">
                <a:solidFill>
                  <a:schemeClr val="bg1"/>
                </a:solidFill>
                <a:latin typeface="Arial" panose="020B0604020202020204" pitchFamily="34" charset="0"/>
                <a:cs typeface="Arial" panose="020B0604020202020204" pitchFamily="34" charset="0"/>
              </a:rPr>
              <a:t>КИШОБРАН</a:t>
            </a:r>
          </a:p>
          <a:p>
            <a:pPr marL="0" indent="0">
              <a:buNone/>
            </a:pPr>
            <a:endParaRPr lang="sr-Cyrl-BA" sz="2800" b="1" dirty="0">
              <a:solidFill>
                <a:schemeClr val="bg1"/>
              </a:solidFill>
              <a:latin typeface="Arial" panose="020B0604020202020204" pitchFamily="34" charset="0"/>
              <a:cs typeface="Arial" panose="020B0604020202020204" pitchFamily="34" charset="0"/>
            </a:endParaRPr>
          </a:p>
          <a:p>
            <a:pPr marL="0" indent="0" algn="just">
              <a:buNone/>
            </a:pPr>
            <a:r>
              <a:rPr lang="sr-Cyrl-BA" sz="2800" b="1" dirty="0" smtClean="0">
                <a:solidFill>
                  <a:schemeClr val="bg1"/>
                </a:solidFill>
                <a:latin typeface="Arial" panose="020B0604020202020204" pitchFamily="34" charset="0"/>
                <a:cs typeface="Arial" panose="020B0604020202020204" pitchFamily="34" charset="0"/>
              </a:rPr>
              <a:t>Прије почетка игре треба договорити које је мјесто у просторији кишобран (може се користити и прави кишобран). „Сунце сија“ је знак да се крећемо по соби – шетамо (на под се може залијепити папирна трака и на тај начин задати путања по којој учесник треба да се креће). Након неког времена, када кажемо „киша“, учесник брзо треба да се сакрије под кишобран. Игру можемо учинити занимљивијом тако што ћемо у току „шетње“ задавати различите задатке – ходај брзо, споро, као мрав...</a:t>
            </a:r>
            <a:endParaRPr lang="en-US" sz="2800" b="1" dirty="0">
              <a:solidFill>
                <a:schemeClr val="bg1"/>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609600" y="152400"/>
            <a:ext cx="10972800" cy="69669"/>
          </a:xfrm>
        </p:spPr>
        <p:txBody>
          <a:bodyPr>
            <a:normAutofit fontScale="90000"/>
          </a:bodyPr>
          <a:lstStyle/>
          <a:p>
            <a:endParaRPr lang="en-US" dirty="0"/>
          </a:p>
        </p:txBody>
      </p:sp>
    </p:spTree>
    <p:extLst>
      <p:ext uri="{BB962C8B-B14F-4D97-AF65-F5344CB8AC3E}">
        <p14:creationId xmlns:p14="http://schemas.microsoft.com/office/powerpoint/2010/main" val="36577159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r">
  <a:themeElements>
    <a:clrScheme name="Papi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692</TotalTime>
  <Words>335</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Constantia</vt:lpstr>
      <vt:lpstr>Wingdings 2</vt:lpstr>
      <vt:lpstr>Papir</vt:lpstr>
      <vt:lpstr>PowerPoint Presentation</vt:lpstr>
      <vt:lpstr>Вјежбе за загријавање</vt:lpstr>
      <vt:lpstr>PowerPoint Presentation</vt:lpstr>
      <vt:lpstr>PowerPoint Presentation</vt:lpstr>
      <vt:lpstr>ЗАБАВНЕ ИГРИЦЕ</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ФИЗИЧКО ВАСПИТАЊЕ</dc:title>
  <dc:creator>ASUS</dc:creator>
  <cp:lastModifiedBy>ASUS</cp:lastModifiedBy>
  <cp:revision>32</cp:revision>
  <dcterms:created xsi:type="dcterms:W3CDTF">2020-04-02T21:25:40Z</dcterms:created>
  <dcterms:modified xsi:type="dcterms:W3CDTF">2020-04-07T21:06:21Z</dcterms:modified>
</cp:coreProperties>
</file>