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/>
    <p:restoredTop sz="94654"/>
  </p:normalViewPr>
  <p:slideViewPr>
    <p:cSldViewPr snapToGrid="0" snapToObjects="1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91BBB-5F65-1C4D-96CD-AC83CFAF7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8D2953-7AA2-704A-A5A8-B6DD71B17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E4B88-60C2-B54F-BC50-E2877C89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F0671-E321-6E43-A683-6AEECDF4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050EC-A614-9A48-A598-FD07A849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0CEE8-8EB3-714F-98C2-A7E19A89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3F3904-3905-BD45-83F6-1EECB3D3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1EF54-4C5B-F34A-8A90-FD0FA3D1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3C817-9E67-F441-B2A8-46834C6A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B3E29-A245-FB43-91E5-6A8AF616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76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0EBACD-DD78-CB47-962A-149E33B50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6EEF78-168D-3C4E-AC3D-4D3C97276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DD368-C69F-1E4D-B5D9-6A61FA52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3B8BC-A9D4-144A-AA89-B3FE98CA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5A5022-8736-8347-AD62-7C57E3BA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35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BB958-EFBF-F940-8696-2DC7261D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243213-8EF5-CD40-AC2D-7C8D7FF9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382FF-5ECA-F549-B210-8C04F760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60520-B5B4-EB4E-B065-82C5239E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666C83-6046-0E40-8A90-EC95D0C7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30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726F8-AE46-9142-B614-BDF4171B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56A6A-F909-6A4D-9D09-D187BFAD8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D6BDAF-3810-8141-AEA1-11F38AB2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8971D-72D8-3D41-A0AB-91A5AED8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4A79-C068-C049-B59B-DC2AA06E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08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D94E5-761E-0D44-A91F-FB98CF43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9AB1A-F0C0-1E45-886A-97AC4F029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0F905-3D7C-BC4E-9B73-B98BE1271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BC943E-1554-CA49-B2A4-20FACD98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F37B3C-DAB5-574B-91E2-2BA29C2E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2E453F-F1F5-EB44-A612-BEA86463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3614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EA9BF-6F67-F14D-91B7-EE7D604F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2398DF-CE35-EA4B-91D4-275B0552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527D66-63AC-0548-ACC1-362EB4EE3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C7AAEB-7C06-A24E-8672-08534FD11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23AF34-7F62-C546-9754-7B49A820C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91B995-0345-3140-9AA9-FEF37CA0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3F9480-1039-3142-9E5B-63E13E64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A8E8B5-F9AA-334B-9D95-15A4C229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28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0405D-8EDF-484D-85CB-D0BF32D6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CFF620-239F-5844-8705-E6987E8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55171B-6221-274F-9F76-C54E7C91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F50DCE-5369-9448-ADFB-68027EAA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9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2C2725-E1E3-274C-A7BA-F46CB723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09A287-A876-2A4A-8098-2C3CFFCF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9BABE2-75A9-6C40-85D1-C0642564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3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7CFD0-F170-E448-A28C-A192589E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72D199-4A19-AD4C-8A57-1DFEAADA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B2EF9D-219C-4841-8E6D-9A21C2982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C43AB3-754D-5B4F-ADD3-26EDF50A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917107-5049-674E-AC78-C7543AD7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B08999-CC29-7049-BDE6-0C9D0C3C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3286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48074-409E-E540-88C5-3762CFCA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AB4BB7-E525-C84A-9370-01CF7D874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09BC09-288E-194D-94AA-FAD1D6286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D7BA52-5563-8943-A5BC-5822F3A1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C96E70-BA54-E942-920F-DE6F5B8A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291AB-B3AA-7C4F-8710-DDC68B67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6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7F6C8B-E047-7A4E-B68A-D4E66850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8A89D5-C1CE-9042-8377-334634FA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E5F85E-119F-894C-BA33-28CDA4C75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75FD-062F-D34D-9D59-043315AA99A3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8DCD2-2706-C942-B6C2-CC661FEFD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BA32C-4A68-AC4B-906D-74A5B60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333E-09D4-A740-8234-F9C9BECE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2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B5D64-8055-2A43-BAED-8B959DC50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0706D0-B3B0-A84D-9F4E-BBA7DE12E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74770A-8C1E-C341-9F81-E193915A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93C93-F5A4-0045-890A-5EAEA6527614}"/>
              </a:ext>
            </a:extLst>
          </p:cNvPr>
          <p:cNvSpPr txBox="1"/>
          <p:nvPr/>
        </p:nvSpPr>
        <p:spPr>
          <a:xfrm>
            <a:off x="3673585" y="439361"/>
            <a:ext cx="5100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>
                <a:solidFill>
                  <a:schemeClr val="bg1"/>
                </a:solidFill>
              </a:rPr>
              <a:t>ЕЛЕКТРОНИКА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03E67B-66AE-B947-BFE4-E9F7C1E1C1F0}"/>
              </a:ext>
            </a:extLst>
          </p:cNvPr>
          <p:cNvSpPr txBox="1"/>
          <p:nvPr/>
        </p:nvSpPr>
        <p:spPr>
          <a:xfrm>
            <a:off x="3697335" y="1393503"/>
            <a:ext cx="50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</a:rPr>
              <a:t>ОСНОВНИ ЕЛЕКТРОНСКИ ЕЛЕМЕНТИ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2117E7-0D0E-2848-80A4-A4F75D1BE5F4}"/>
              </a:ext>
            </a:extLst>
          </p:cNvPr>
          <p:cNvSpPr txBox="1"/>
          <p:nvPr/>
        </p:nvSpPr>
        <p:spPr>
          <a:xfrm>
            <a:off x="2735605" y="2279715"/>
            <a:ext cx="643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          ПАСИВНИ                           АКТИВНИ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EF1A7259-CDDC-F941-9E5C-BFF1C256BD7C}"/>
              </a:ext>
            </a:extLst>
          </p:cNvPr>
          <p:cNvSpPr/>
          <p:nvPr/>
        </p:nvSpPr>
        <p:spPr>
          <a:xfrm rot="2107529">
            <a:off x="5229374" y="1878069"/>
            <a:ext cx="216817" cy="5126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3CD28376-3804-A447-9D32-B156292016AF}"/>
              </a:ext>
            </a:extLst>
          </p:cNvPr>
          <p:cNvSpPr/>
          <p:nvPr/>
        </p:nvSpPr>
        <p:spPr>
          <a:xfrm rot="19609485">
            <a:off x="7146498" y="1869060"/>
            <a:ext cx="216817" cy="5126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A4C1AC7A-CAFD-7A42-997E-4E4B04AEF1D3}"/>
              </a:ext>
            </a:extLst>
          </p:cNvPr>
          <p:cNvSpPr/>
          <p:nvPr/>
        </p:nvSpPr>
        <p:spPr>
          <a:xfrm>
            <a:off x="4195741" y="2755791"/>
            <a:ext cx="230761" cy="3076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591AA109-B6D1-8545-A245-83D37EBE3C95}"/>
              </a:ext>
            </a:extLst>
          </p:cNvPr>
          <p:cNvSpPr/>
          <p:nvPr/>
        </p:nvSpPr>
        <p:spPr>
          <a:xfrm>
            <a:off x="7959635" y="2755792"/>
            <a:ext cx="230761" cy="3076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89CA44-74DA-8742-A6C9-B1E00AFAC75D}"/>
              </a:ext>
            </a:extLst>
          </p:cNvPr>
          <p:cNvSpPr txBox="1"/>
          <p:nvPr/>
        </p:nvSpPr>
        <p:spPr>
          <a:xfrm>
            <a:off x="2735605" y="3170980"/>
            <a:ext cx="3171669" cy="1384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ОТПОРНИЦИ</a:t>
            </a:r>
            <a:br>
              <a:rPr lang="sr-Cyrl-RS" sz="2800" b="1" dirty="0">
                <a:solidFill>
                  <a:schemeClr val="bg1"/>
                </a:solidFill>
              </a:rPr>
            </a:br>
            <a:r>
              <a:rPr lang="sr-Cyrl-RS" sz="2800" b="1" dirty="0">
                <a:solidFill>
                  <a:schemeClr val="bg1"/>
                </a:solidFill>
              </a:rPr>
              <a:t>ЗАВОЈНИЦЕ</a:t>
            </a:r>
            <a:br>
              <a:rPr lang="sr-Cyrl-RS" sz="2800" b="1" dirty="0">
                <a:solidFill>
                  <a:schemeClr val="bg1"/>
                </a:solidFill>
              </a:rPr>
            </a:br>
            <a:r>
              <a:rPr lang="sr-Cyrl-RS" sz="2800" b="1" dirty="0">
                <a:solidFill>
                  <a:schemeClr val="bg1"/>
                </a:solidFill>
              </a:rPr>
              <a:t>КОНДЕНЗАТОРИ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C107B0-69A2-DF45-84B4-6F917CE6BE7D}"/>
              </a:ext>
            </a:extLst>
          </p:cNvPr>
          <p:cNvSpPr txBox="1"/>
          <p:nvPr/>
        </p:nvSpPr>
        <p:spPr>
          <a:xfrm>
            <a:off x="6513543" y="3171952"/>
            <a:ext cx="3198913" cy="31085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ДИОДЕ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ТРАНЗИСТОРИ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ИНТЕГ. КОЛА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ТИРИСТОРИ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ДИЈАЦИ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ТРИЈАЦИ</a:t>
            </a:r>
          </a:p>
          <a:p>
            <a:pPr algn="ctr"/>
            <a:r>
              <a:rPr lang="sr-Cyrl-RS" sz="2800" b="1" dirty="0">
                <a:solidFill>
                  <a:schemeClr val="bg1"/>
                </a:solidFill>
              </a:rPr>
              <a:t>ФОТО-ЕЛЕМЕНТИ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76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BBEDD9-2CDB-554C-AC43-D332F1DC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79457" cy="7851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0E0352-7B6B-5144-92CE-2ACA8F363D75}"/>
              </a:ext>
            </a:extLst>
          </p:cNvPr>
          <p:cNvSpPr txBox="1"/>
          <p:nvPr/>
        </p:nvSpPr>
        <p:spPr>
          <a:xfrm>
            <a:off x="2366129" y="485729"/>
            <a:ext cx="653277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5400" dirty="0">
                <a:solidFill>
                  <a:srgbClr val="FF0000"/>
                </a:solidFill>
              </a:rPr>
              <a:t>СТРУКТУРА РАЧУНАРА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A1CCAC-71D8-4643-92FD-0DC62C3911F6}"/>
              </a:ext>
            </a:extLst>
          </p:cNvPr>
          <p:cNvSpPr txBox="1"/>
          <p:nvPr/>
        </p:nvSpPr>
        <p:spPr>
          <a:xfrm>
            <a:off x="301658" y="1894788"/>
            <a:ext cx="389327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FF0000"/>
                </a:solidFill>
              </a:rPr>
              <a:t>- МАТИЧНА ПЛОЧА</a:t>
            </a:r>
          </a:p>
          <a:p>
            <a:r>
              <a:rPr lang="sr-Cyrl-RS" sz="2800" dirty="0">
                <a:solidFill>
                  <a:srgbClr val="FF0000"/>
                </a:solidFill>
              </a:rPr>
              <a:t>( биос, постоље за микропроцесор, слотови, конектори, портови и магистрале)</a:t>
            </a:r>
          </a:p>
          <a:p>
            <a:r>
              <a:rPr lang="sr-Cyrl-RS" sz="3200" dirty="0">
                <a:solidFill>
                  <a:srgbClr val="FF0000"/>
                </a:solidFill>
              </a:rPr>
              <a:t>- МИКРОПРОЦЕСОР   - МЕМОРИЈА</a:t>
            </a:r>
          </a:p>
          <a:p>
            <a:r>
              <a:rPr lang="sr-Cyrl-RS" sz="3200" dirty="0">
                <a:solidFill>
                  <a:srgbClr val="FF0000"/>
                </a:solidFill>
              </a:rPr>
              <a:t>- МОДЕМ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6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C7DF2C-BD47-844C-9845-EEB02628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8B179D-DF81-CC47-A2ED-3467821D3D1B}"/>
              </a:ext>
            </a:extLst>
          </p:cNvPr>
          <p:cNvSpPr txBox="1"/>
          <p:nvPr/>
        </p:nvSpPr>
        <p:spPr>
          <a:xfrm>
            <a:off x="3786433" y="2121032"/>
            <a:ext cx="461913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RADNA SVESKA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16A9FD-C004-EC41-92C0-528A901E58C6}"/>
              </a:ext>
            </a:extLst>
          </p:cNvPr>
          <p:cNvSpPr txBox="1"/>
          <p:nvPr/>
        </p:nvSpPr>
        <p:spPr>
          <a:xfrm>
            <a:off x="3374796" y="3676032"/>
            <a:ext cx="55806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Одговорити на питања из радне свеске страна 48. и 49.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89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57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</cp:lastModifiedBy>
  <cp:revision>10</cp:revision>
  <dcterms:created xsi:type="dcterms:W3CDTF">2020-03-16T17:12:53Z</dcterms:created>
  <dcterms:modified xsi:type="dcterms:W3CDTF">2020-03-30T16:59:34Z</dcterms:modified>
</cp:coreProperties>
</file>