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9" r:id="rId2"/>
    <p:sldId id="270" r:id="rId3"/>
    <p:sldId id="261" r:id="rId4"/>
    <p:sldId id="262" r:id="rId5"/>
    <p:sldId id="263" r:id="rId6"/>
    <p:sldId id="264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01-Apr-20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01-Apr-20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9101038" cy="2250947"/>
          </a:xfrm>
        </p:spPr>
        <p:txBody>
          <a:bodyPr/>
          <a:lstStyle/>
          <a:p>
            <a:pPr algn="r"/>
            <a:endParaRPr lang="sr-Cyrl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532812"/>
            <a:ext cx="5884606" cy="5884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64" y="4292715"/>
            <a:ext cx="3891022" cy="21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898040" y="5132439"/>
            <a:ext cx="1120877" cy="988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9101038" cy="2250947"/>
          </a:xfrm>
        </p:spPr>
        <p:txBody>
          <a:bodyPr/>
          <a:lstStyle/>
          <a:p>
            <a:pPr algn="r"/>
            <a:endParaRPr lang="sr-Cyrl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42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04846" y="-122263"/>
            <a:ext cx="9101038" cy="225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r-Cyrl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PUPIL’S BOOK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225" y="1399279"/>
            <a:ext cx="3798170" cy="4940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46" y="675916"/>
            <a:ext cx="1452768" cy="14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159" y="3735221"/>
            <a:ext cx="896653" cy="1115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4" y="3644114"/>
            <a:ext cx="1198656" cy="1352748"/>
          </a:xfrm>
          <a:prstGeom prst="rect">
            <a:avLst/>
          </a:prstGeom>
        </p:spPr>
      </p:pic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858296" y="412955"/>
            <a:ext cx="8722332" cy="731886"/>
          </a:xfrm>
        </p:spPr>
        <p:txBody>
          <a:bodyPr>
            <a:normAutofit/>
          </a:bodyPr>
          <a:lstStyle/>
          <a:p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92" y="1413710"/>
            <a:ext cx="1574283" cy="1961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98" y="1396074"/>
            <a:ext cx="1503512" cy="1930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703" y="1396073"/>
            <a:ext cx="1502860" cy="193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48" y="3644114"/>
            <a:ext cx="1206409" cy="1360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64" y="5200042"/>
            <a:ext cx="1207345" cy="1361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745" y="5179548"/>
            <a:ext cx="1232589" cy="1389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3823" y="5179548"/>
            <a:ext cx="896190" cy="1115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559" y="3735221"/>
            <a:ext cx="896190" cy="1115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222" y="3730309"/>
            <a:ext cx="896190" cy="1115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3072" y="5179548"/>
            <a:ext cx="896190" cy="1115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222" y="5179547"/>
            <a:ext cx="896190" cy="1115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3097" y="3735221"/>
            <a:ext cx="906448" cy="117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8135" y="3735221"/>
            <a:ext cx="908383" cy="11705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336" y="3710397"/>
            <a:ext cx="908383" cy="11705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9319" y="5179548"/>
            <a:ext cx="908383" cy="11705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8380" y="5179548"/>
            <a:ext cx="908383" cy="11705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0849" y="1396073"/>
            <a:ext cx="1281069" cy="15615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1069" y="1396072"/>
            <a:ext cx="1280271" cy="1560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0492" y="1396073"/>
            <a:ext cx="128027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9282" y="973247"/>
            <a:ext cx="3004820" cy="117431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sr-Latn-BA" sz="1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8745954">
            <a:off x="118548" y="4866634"/>
            <a:ext cx="3004820" cy="117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8964451">
            <a:off x="5973053" y="4326162"/>
            <a:ext cx="3004820" cy="117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09980" y="426034"/>
            <a:ext cx="3004820" cy="11743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3884" y="575187"/>
            <a:ext cx="1712602" cy="116973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975" y="1249689"/>
            <a:ext cx="509148" cy="656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194" y="368885"/>
            <a:ext cx="725393" cy="943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96739">
            <a:off x="9102057" y="3680297"/>
            <a:ext cx="1086249" cy="11317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042" y="1829784"/>
            <a:ext cx="269557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963" y="3456349"/>
            <a:ext cx="1554615" cy="1560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698" y="3761260"/>
            <a:ext cx="1554615" cy="156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984" y="4210106"/>
            <a:ext cx="1554615" cy="156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980" y="4329543"/>
            <a:ext cx="1554615" cy="156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911" y="4513433"/>
            <a:ext cx="1554615" cy="1560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971" y="3459062"/>
            <a:ext cx="1554615" cy="1560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133" y="5076725"/>
            <a:ext cx="1554615" cy="1560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005" y="3837097"/>
            <a:ext cx="1554615" cy="15607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118" y="5131586"/>
            <a:ext cx="1554615" cy="1560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698" y="4645732"/>
            <a:ext cx="1554615" cy="15607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889" y="5309578"/>
            <a:ext cx="1554615" cy="1560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648" y="5162335"/>
            <a:ext cx="1554615" cy="15607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008" y="3948359"/>
            <a:ext cx="573610" cy="13381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506" y="3938825"/>
            <a:ext cx="573074" cy="13412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540" y="3938825"/>
            <a:ext cx="573074" cy="13412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3233" y="3938825"/>
            <a:ext cx="573074" cy="13412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323" y="3938825"/>
            <a:ext cx="573074" cy="13412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485" y="3936883"/>
            <a:ext cx="573074" cy="13412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5708" y="5309578"/>
            <a:ext cx="573074" cy="13412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432" y="5309578"/>
            <a:ext cx="573074" cy="1341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9016" y="5314463"/>
            <a:ext cx="573074" cy="13412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4496" y="5309578"/>
            <a:ext cx="573074" cy="13412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832" y="5309578"/>
            <a:ext cx="573074" cy="13412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2910" y="5309578"/>
            <a:ext cx="573074" cy="13412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0403" y="390555"/>
            <a:ext cx="725487" cy="9449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5990" y="377011"/>
            <a:ext cx="725487" cy="9449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43" y="1443418"/>
            <a:ext cx="725487" cy="9449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5059" y="1449643"/>
            <a:ext cx="725487" cy="9449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888" y="1449643"/>
            <a:ext cx="725487" cy="9449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8825" y="1428116"/>
            <a:ext cx="725487" cy="9449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8043" y="1423282"/>
            <a:ext cx="725487" cy="9449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376" y="2555979"/>
            <a:ext cx="725487" cy="9449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7945" y="2555979"/>
            <a:ext cx="725487" cy="9449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4314" y="2555979"/>
            <a:ext cx="725487" cy="9449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0835" y="2546068"/>
            <a:ext cx="725487" cy="9449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6564" y="2571052"/>
            <a:ext cx="725487" cy="944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7991" y="390555"/>
            <a:ext cx="725487" cy="9449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057" y="390555"/>
            <a:ext cx="725487" cy="9449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7386" y="1263599"/>
            <a:ext cx="512108" cy="6584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4712" y="1256287"/>
            <a:ext cx="512108" cy="6584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6076" y="1255693"/>
            <a:ext cx="512108" cy="6584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4005" y="1994213"/>
            <a:ext cx="512108" cy="6584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5812" y="2007993"/>
            <a:ext cx="512108" cy="6584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2567" y="2007992"/>
            <a:ext cx="512108" cy="6584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7897" y="2002734"/>
            <a:ext cx="512108" cy="6584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61129" y="2002734"/>
            <a:ext cx="512108" cy="6584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5424" y="2805120"/>
            <a:ext cx="512108" cy="6584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287" y="2791696"/>
            <a:ext cx="512108" cy="6584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0224" y="2789741"/>
            <a:ext cx="512108" cy="6584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07897" y="2789740"/>
            <a:ext cx="512108" cy="6584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46211" y="2789740"/>
            <a:ext cx="512108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429486" y="1516076"/>
            <a:ext cx="4395019" cy="1139405"/>
          </a:xfrm>
        </p:spPr>
        <p:txBody>
          <a:bodyPr>
            <a:normAutofit fontScale="90000"/>
          </a:bodyPr>
          <a:lstStyle/>
          <a:p>
            <a:r>
              <a:rPr lang="sr-Latn-BA" sz="9600" cap="none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40554" y="4951738"/>
            <a:ext cx="4106087" cy="5840362"/>
          </a:xfrm>
        </p:spPr>
        <p:txBody>
          <a:bodyPr>
            <a:normAutofit/>
          </a:bodyPr>
          <a:lstStyle/>
          <a:p>
            <a:r>
              <a:rPr lang="sr-Latn-BA" sz="9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61" y="1332787"/>
            <a:ext cx="1059798" cy="1322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79" y="3428770"/>
            <a:ext cx="1125826" cy="1405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47" y="4833871"/>
            <a:ext cx="1127858" cy="14082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761" y="3187337"/>
            <a:ext cx="1127858" cy="14082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73" y="4833871"/>
            <a:ext cx="1127858" cy="14082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07" y="3317451"/>
            <a:ext cx="1127858" cy="14082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25" y="4811886"/>
            <a:ext cx="1127858" cy="14082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381" y="3231314"/>
            <a:ext cx="1127858" cy="14082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160" y="4811886"/>
            <a:ext cx="1127858" cy="14082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36" y="3407128"/>
            <a:ext cx="1127858" cy="14082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57" y="4922057"/>
            <a:ext cx="1127858" cy="14082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54" y="3184874"/>
            <a:ext cx="1127858" cy="1408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184" y="4672663"/>
            <a:ext cx="1127858" cy="14082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787" y="3013974"/>
            <a:ext cx="1127858" cy="14082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881" y="4671666"/>
            <a:ext cx="1127858" cy="14082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72" y="3889023"/>
            <a:ext cx="112785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50826" y="5396998"/>
            <a:ext cx="1047135" cy="84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54821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407" y="4754537"/>
            <a:ext cx="8767860" cy="1388165"/>
          </a:xfrm>
        </p:spPr>
        <p:txBody>
          <a:bodyPr/>
          <a:lstStyle/>
          <a:p>
            <a:pPr algn="r"/>
            <a:endParaRPr lang="sr-Latn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r-Latn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sr-Cyrl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528" y="1430594"/>
            <a:ext cx="3875355" cy="49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50826" y="5396998"/>
            <a:ext cx="1047135" cy="840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54821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sr-Latn-B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407" y="4754537"/>
            <a:ext cx="8767860" cy="1388165"/>
          </a:xfrm>
        </p:spPr>
        <p:txBody>
          <a:bodyPr/>
          <a:lstStyle/>
          <a:p>
            <a:pPr algn="r"/>
            <a:endParaRPr lang="sr-Latn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r-Latn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sr-Cyrl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11" y="1637071"/>
            <a:ext cx="3435705" cy="47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9101038" cy="2250947"/>
          </a:xfrm>
        </p:spPr>
        <p:txBody>
          <a:bodyPr/>
          <a:lstStyle/>
          <a:p>
            <a:pPr algn="r"/>
            <a:endParaRPr lang="sr-Cyrl-B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3" y="1563329"/>
            <a:ext cx="5583785" cy="39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22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11</vt:lpstr>
      <vt:lpstr>1</vt:lpstr>
      <vt:lpstr>HOMEWORK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Grahovac</dc:creator>
  <cp:lastModifiedBy>Mataruga Kristina i Dragan</cp:lastModifiedBy>
  <cp:revision>24</cp:revision>
  <dcterms:created xsi:type="dcterms:W3CDTF">2020-03-31T13:44:07Z</dcterms:created>
  <dcterms:modified xsi:type="dcterms:W3CDTF">2020-04-01T18:37:27Z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42c8a0-bfc0-4da4-80ec-310dc1a49565_Enabled">
    <vt:lpwstr>True</vt:lpwstr>
  </property>
  <property fmtid="{D5CDD505-2E9C-101B-9397-08002B2CF9AE}" pid="3" name="MSIP_Label_d642c8a0-bfc0-4da4-80ec-310dc1a49565_SiteId">
    <vt:lpwstr>3443867a-5529-464d-aabc-c7a9ce7e9a52</vt:lpwstr>
  </property>
  <property fmtid="{D5CDD505-2E9C-101B-9397-08002B2CF9AE}" pid="4" name="MSIP_Label_d642c8a0-bfc0-4da4-80ec-310dc1a49565_Owner">
    <vt:lpwstr>danielag@in.mtel.ba</vt:lpwstr>
  </property>
  <property fmtid="{D5CDD505-2E9C-101B-9397-08002B2CF9AE}" pid="5" name="MSIP_Label_d642c8a0-bfc0-4da4-80ec-310dc1a49565_SetDate">
    <vt:lpwstr>2020-03-31T15:18:52.5737985Z</vt:lpwstr>
  </property>
  <property fmtid="{D5CDD505-2E9C-101B-9397-08002B2CF9AE}" pid="6" name="MSIP_Label_d642c8a0-bfc0-4da4-80ec-310dc1a49565_Name">
    <vt:lpwstr>Neklasifikovano</vt:lpwstr>
  </property>
  <property fmtid="{D5CDD505-2E9C-101B-9397-08002B2CF9AE}" pid="7" name="MSIP_Label_d642c8a0-bfc0-4da4-80ec-310dc1a49565_Application">
    <vt:lpwstr>Microsoft Azure Information Protection</vt:lpwstr>
  </property>
  <property fmtid="{D5CDD505-2E9C-101B-9397-08002B2CF9AE}" pid="8" name="MSIP_Label_d642c8a0-bfc0-4da4-80ec-310dc1a49565_Extended_MSFT_Method">
    <vt:lpwstr>Manual</vt:lpwstr>
  </property>
  <property fmtid="{D5CDD505-2E9C-101B-9397-08002B2CF9AE}" pid="9" name="Sensitivity">
    <vt:lpwstr>Neklasifikovano</vt:lpwstr>
  </property>
</Properties>
</file>