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5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7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2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2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1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7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5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8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3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FFC38-176D-48E2-85D3-0293CF7575C7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16D0F-584F-48FA-BDB4-E397B4696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3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679269"/>
          </a:xfrm>
        </p:spPr>
        <p:txBody>
          <a:bodyPr>
            <a:normAutofit fontScale="90000"/>
          </a:bodyPr>
          <a:lstStyle/>
          <a:p>
            <a:r>
              <a:rPr lang="sr-Cyrl-BA" sz="4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урока:В детско</a:t>
            </a:r>
            <a:r>
              <a:rPr lang="ru-RU" sz="4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sr-Cyrl-BA" sz="4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поликлинике</a:t>
            </a:r>
            <a:endParaRPr lang="en-US" sz="4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269"/>
            <a:ext cx="12192000" cy="626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7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2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96206" cy="695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4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61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4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8605"/>
          </a:xfrm>
        </p:spPr>
        <p:txBody>
          <a:bodyPr/>
          <a:lstStyle/>
          <a:p>
            <a:r>
              <a:rPr lang="sr-Cyrl-BA" dirty="0" smtClean="0"/>
              <a:t>                    </a:t>
            </a:r>
            <a:r>
              <a:rPr lang="sr-Cyrl-BA" i="1" dirty="0" smtClean="0">
                <a:solidFill>
                  <a:schemeClr val="accent2">
                    <a:lumMod val="75000"/>
                  </a:schemeClr>
                </a:solidFill>
              </a:rPr>
              <a:t>У радиолога</a:t>
            </a:r>
            <a:endParaRPr lang="en-US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8606"/>
            <a:ext cx="12192000" cy="60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2479"/>
          </a:xfrm>
        </p:spPr>
        <p:txBody>
          <a:bodyPr/>
          <a:lstStyle/>
          <a:p>
            <a:r>
              <a:rPr lang="sr-Cyrl-BA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                       У хирурга</a:t>
            </a:r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2480"/>
            <a:ext cx="1219200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22" t="5077" r="7447" b="3262"/>
          <a:stretch/>
        </p:blipFill>
        <p:spPr>
          <a:xfrm>
            <a:off x="0" y="0"/>
            <a:ext cx="12043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3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8273"/>
          </a:xfrm>
        </p:spPr>
        <p:txBody>
          <a:bodyPr/>
          <a:lstStyle/>
          <a:p>
            <a:r>
              <a:rPr lang="sr-Cyrl-BA" dirty="0" smtClean="0"/>
              <a:t>                             </a:t>
            </a:r>
            <a:r>
              <a:rPr lang="sr-Cyrl-BA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 ПеДиАтРа</a:t>
            </a:r>
            <a:endParaRPr lang="en-US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88274"/>
            <a:ext cx="12192000" cy="59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39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67" b="35497"/>
          <a:stretch/>
        </p:blipFill>
        <p:spPr>
          <a:xfrm>
            <a:off x="0" y="1"/>
            <a:ext cx="1221812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34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3439"/>
          </a:xfrm>
        </p:spPr>
        <p:txBody>
          <a:bodyPr/>
          <a:lstStyle/>
          <a:p>
            <a:r>
              <a:rPr lang="sr-Cyrl-BA" dirty="0" smtClean="0"/>
              <a:t>                           </a:t>
            </a:r>
            <a:r>
              <a:rPr lang="sr-Cyrl-B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 зубного врача </a:t>
            </a:r>
            <a:endParaRPr lang="en-US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3440"/>
            <a:ext cx="12191999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9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31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</Words>
  <Application>Microsoft Office PowerPoint</Application>
  <PresentationFormat>Widescreen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Office Theme</vt:lpstr>
      <vt:lpstr>Тема урока:В детской поликлинике</vt:lpstr>
      <vt:lpstr>PowerPoint Presentation</vt:lpstr>
      <vt:lpstr>                    У радиолога</vt:lpstr>
      <vt:lpstr>                               У хирурга</vt:lpstr>
      <vt:lpstr>PowerPoint Presentation</vt:lpstr>
      <vt:lpstr>                             У ПеДиАтРа</vt:lpstr>
      <vt:lpstr>PowerPoint Presentation</vt:lpstr>
      <vt:lpstr>                           У зубного врача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урока:В детской поликлинике</dc:title>
  <dc:creator>korisnik</dc:creator>
  <cp:lastModifiedBy>11. Kristina Mataruga</cp:lastModifiedBy>
  <cp:revision>3</cp:revision>
  <dcterms:created xsi:type="dcterms:W3CDTF">2021-02-28T20:57:08Z</dcterms:created>
  <dcterms:modified xsi:type="dcterms:W3CDTF">2021-03-08T08:41:19Z</dcterms:modified>
</cp:coreProperties>
</file>