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238237"/>
            <a:ext cx="7239000" cy="990599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Православна вјеронаука 9. разред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209800" y="4114800"/>
            <a:ext cx="5562600" cy="125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-685800" y="3371338"/>
            <a:ext cx="10515600" cy="1429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-685800" y="3371338"/>
            <a:ext cx="10515600" cy="104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0"/>
            <a:ext cx="8610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Брак и породица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>
                <a:alpha val="50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80999"/>
            <a:ext cx="8153400" cy="289560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Брак је друштвена и Божанска институција стара колико и човјечанство.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Бог је Адаму створио жену Еву и благословио их за заједнички живот.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“И благослови их Бог и рече им: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ађајте се и множите се, и напуните земљу и владајте њом...“</a:t>
            </a:r>
            <a: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(1 Мој 1,26-28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olba Upravi Parohi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581400"/>
            <a:ext cx="3962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198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Брак је благословио и осветио сам Господ Исус Христос својим присуством на свадби у Кани Галилејској.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Он нам говори да је породица прва степеница у ширењу јеванђељске ријечи, а хришћански дом мјесто одакле почиње пут Богопознања.</a:t>
            </a:r>
          </a:p>
        </p:txBody>
      </p:sp>
      <p:pic>
        <p:nvPicPr>
          <p:cNvPr id="4" name="Picture 3" descr="145827740_788119105388422_20135730940547269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438400"/>
            <a:ext cx="6486525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2590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r-Cyrl-RS" dirty="0" smtClean="0"/>
              <a:t>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Света тајна брака успоставља се у Цркви чином вјенчања.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Суштину брака чине два важна елемента:</a:t>
            </a:r>
          </a:p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    - слободна одлука супружника о заснивању брачне заједнице и</a:t>
            </a:r>
          </a:p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    - благослов Божји који њихову заједницу учвршћује.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“Човјек ће оставити оца свога и матер своју и прилијепиће се жени својој и биће двоје једно тијело.“</a:t>
            </a:r>
            <a:r>
              <a:rPr lang="sr-Cyrl-R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(1 Мој 2,24)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3" descr="Molba Upravi Parohi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124200"/>
            <a:ext cx="5257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31343"/>
            <a:ext cx="4724400" cy="3962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RS" sz="2200" dirty="0" smtClean="0"/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Брак служи вишим циљевима:</a:t>
            </a:r>
          </a:p>
          <a:p>
            <a:pPr algn="just"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   - Припремање људи за духовни живот у Царству Божјем.</a:t>
            </a:r>
          </a:p>
          <a:p>
            <a:pPr algn="just"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   - Продужење људског рода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Породица је Црква у малом.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Основа породичног живота је љубав која подразумијева међусобно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разумијевање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трпљење, поштовање, бригу за ближњег.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3030102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81000" y="609600"/>
            <a:ext cx="3581400" cy="5405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0"/>
            <a:ext cx="3810000" cy="2895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Породица је темељ друштва и темељ сваког од нас.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оквиру породице његују се хришћанске вриједности и традиција, подижу се и васпитавају дјеца и његује дух заједништва.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46049579_112229810758434_12691329786202745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62167"/>
            <a:ext cx="3533775" cy="490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152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Cyrl-RS" sz="2000" dirty="0" smtClean="0"/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Брак је Света Тајна а породица светиња.</a:t>
            </a:r>
          </a:p>
          <a:p>
            <a:pPr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Треба улагати свакодневни труд и љубав да би наша породица била функционална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 чланови срећни.</a:t>
            </a:r>
          </a:p>
          <a:p>
            <a:pPr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На значај породице подсјећају и празници Дјетињци, Материце и Оци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45531069_901217193956544_7270400196359147659_n.jpg"/>
          <p:cNvPicPr>
            <a:picLocks noChangeAspect="1"/>
          </p:cNvPicPr>
          <p:nvPr/>
        </p:nvPicPr>
        <p:blipFill>
          <a:blip r:embed="rId2" cstate="print">
            <a:lum contrast="19000"/>
          </a:blip>
          <a:stretch>
            <a:fillRect/>
          </a:stretch>
        </p:blipFill>
        <p:spPr>
          <a:xfrm>
            <a:off x="1219200" y="2133600"/>
            <a:ext cx="6781800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2438400"/>
          </a:xfrm>
        </p:spPr>
        <p:txBody>
          <a:bodyPr/>
          <a:lstStyle/>
          <a:p>
            <a:pPr algn="ctr">
              <a:buNone/>
            </a:pPr>
            <a:r>
              <a:rPr lang="sr-Cyrl-RS" dirty="0" smtClean="0"/>
              <a:t>    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Питања и задаци: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Коју је заповијест Бог прво дао људима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Који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су главни циљеви брака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sr-Cyrl-RS" sz="2000" smtClean="0">
                <a:latin typeface="Times New Roman" pitchFamily="18" charset="0"/>
                <a:cs typeface="Times New Roman" pitchFamily="18" charset="0"/>
              </a:rPr>
              <a:t>Објасни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значај породице!</a:t>
            </a:r>
            <a:endParaRPr lang="sr-Cyrl-R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308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Православна вјеронаука 9.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Брак и породица</dc:title>
  <dc:creator>WIN7</dc:creator>
  <cp:lastModifiedBy>39. Slavoljub Lukic</cp:lastModifiedBy>
  <cp:revision>31</cp:revision>
  <dcterms:created xsi:type="dcterms:W3CDTF">2006-08-16T00:00:00Z</dcterms:created>
  <dcterms:modified xsi:type="dcterms:W3CDTF">2021-02-12T07:16:26Z</dcterms:modified>
</cp:coreProperties>
</file>