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63" r:id="rId15"/>
    <p:sldId id="270" r:id="rId16"/>
    <p:sldId id="272" r:id="rId17"/>
    <p:sldId id="271" r:id="rId18"/>
    <p:sldId id="275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8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6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3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5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2727-1B4E-46F1-8AF1-E205B24A5361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7D4C-7CBE-4FA8-86F1-CF91EDF2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0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139338"/>
            <a:ext cx="9326880" cy="478971"/>
          </a:xfrm>
        </p:spPr>
        <p:txBody>
          <a:bodyPr>
            <a:normAutofit/>
          </a:bodyPr>
          <a:lstStyle/>
          <a:p>
            <a:r>
              <a:rPr lang="sr-Cyrl-BA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sr-Cyrl-BA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заняться</a:t>
            </a:r>
            <a:r>
              <a:rPr lang="sr-Cyrl-BA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свободное время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618309"/>
            <a:ext cx="11713028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2810"/>
          </a:xfrm>
        </p:spPr>
        <p:txBody>
          <a:bodyPr/>
          <a:lstStyle/>
          <a:p>
            <a:r>
              <a:rPr lang="sr-Cyrl-BA" dirty="0" smtClean="0">
                <a:solidFill>
                  <a:srgbClr val="7030A0"/>
                </a:solidFill>
              </a:rPr>
              <a:t>                            ИГРАТЬ В МЯЧ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627018"/>
            <a:ext cx="12131039" cy="62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69"/>
            <a:ext cx="10515600" cy="627017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</a:t>
            </a:r>
            <a:r>
              <a:rPr lang="sr-Cyrl-BA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</a:t>
            </a: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r>
              <a:rPr lang="sr-Cyrl-BA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книги</a:t>
            </a:r>
            <a:endParaRPr lang="en-US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57646"/>
            <a:ext cx="10900954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9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75658"/>
          </a:xfrm>
        </p:spPr>
        <p:txBody>
          <a:bodyPr/>
          <a:lstStyle/>
          <a:p>
            <a:r>
              <a:rPr lang="sr-Cyrl-BA" dirty="0" smtClean="0"/>
              <a:t>                             </a:t>
            </a:r>
            <a:r>
              <a:rPr lang="sr-Cyrl-BA" dirty="0" smtClean="0">
                <a:solidFill>
                  <a:srgbClr val="C00000"/>
                </a:solidFill>
              </a:rPr>
              <a:t>ГУЛ</a:t>
            </a:r>
            <a:r>
              <a:rPr lang="ru-RU" dirty="0" smtClean="0">
                <a:solidFill>
                  <a:srgbClr val="C00000"/>
                </a:solidFill>
              </a:rPr>
              <a:t>Я</a:t>
            </a:r>
            <a:r>
              <a:rPr lang="sr-Cyrl-BA" dirty="0" smtClean="0">
                <a:solidFill>
                  <a:srgbClr val="C00000"/>
                </a:solidFill>
              </a:rPr>
              <a:t>ТЬ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87" y="888275"/>
            <a:ext cx="10511244" cy="56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69"/>
            <a:ext cx="10515600" cy="687977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</a:t>
            </a:r>
            <a:r>
              <a:rPr lang="sr-Cyrl-BA" i="1" dirty="0" smtClean="0">
                <a:solidFill>
                  <a:schemeClr val="accent4">
                    <a:lumMod val="75000"/>
                  </a:schemeClr>
                </a:solidFill>
              </a:rPr>
              <a:t>Помогат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</a:rPr>
              <a:t>ь</a:t>
            </a:r>
            <a:r>
              <a:rPr lang="sr-Cyrl-BA" i="1" dirty="0" smtClean="0">
                <a:solidFill>
                  <a:schemeClr val="accent4">
                    <a:lumMod val="75000"/>
                  </a:schemeClr>
                </a:solidFill>
              </a:rPr>
              <a:t> родителям</a:t>
            </a: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" y="696686"/>
            <a:ext cx="12017829" cy="60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870856"/>
          </a:xfrm>
        </p:spPr>
        <p:txBody>
          <a:bodyPr/>
          <a:lstStyle/>
          <a:p>
            <a:r>
              <a:rPr lang="sr-Cyrl-BA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РиСоВаТ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ь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86" y="722810"/>
            <a:ext cx="10920548" cy="61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6686"/>
          </a:xfrm>
        </p:spPr>
        <p:txBody>
          <a:bodyPr/>
          <a:lstStyle/>
          <a:p>
            <a:r>
              <a:rPr lang="sr-Cyrl-BA" dirty="0" smtClean="0"/>
              <a:t>                      </a:t>
            </a:r>
            <a:r>
              <a:rPr lang="sr-Cyrl-BA" i="1" dirty="0" smtClean="0">
                <a:solidFill>
                  <a:srgbClr val="FFC000"/>
                </a:solidFill>
              </a:rPr>
              <a:t>ФотограФИРОВАТ</a:t>
            </a:r>
            <a:r>
              <a:rPr lang="ru-RU" i="1" dirty="0" smtClean="0">
                <a:solidFill>
                  <a:srgbClr val="FFC000"/>
                </a:solidFill>
              </a:rPr>
              <a:t>Ь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74" y="627062"/>
            <a:ext cx="11573692" cy="62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783771"/>
          </a:xfrm>
        </p:spPr>
        <p:txBody>
          <a:bodyPr/>
          <a:lstStyle/>
          <a:p>
            <a:r>
              <a:rPr lang="sr-Cyrl-BA" dirty="0"/>
              <a:t> </a:t>
            </a:r>
            <a:r>
              <a:rPr lang="sr-Cyrl-BA" dirty="0" smtClean="0"/>
              <a:t>             </a:t>
            </a:r>
            <a:r>
              <a:rPr lang="sr-Cyrl-B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СхОдИтЬ На КонЦеРт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938" y="766354"/>
            <a:ext cx="11173096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5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7" y="1"/>
            <a:ext cx="10515600" cy="731519"/>
          </a:xfrm>
        </p:spPr>
        <p:txBody>
          <a:bodyPr/>
          <a:lstStyle/>
          <a:p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</a:rPr>
              <a:t>                       </a:t>
            </a:r>
            <a:r>
              <a:rPr lang="sr-Cyrl-BA" dirty="0">
                <a:solidFill>
                  <a:schemeClr val="accent3">
                    <a:lumMod val="75000"/>
                  </a:schemeClr>
                </a:solidFill>
              </a:rPr>
              <a:t> СхОдИтЬ </a:t>
            </a:r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</a:rPr>
              <a:t>на р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ы</a:t>
            </a:r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</a:rPr>
              <a:t>балку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" y="731520"/>
            <a:ext cx="12009120" cy="6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5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5062"/>
          </a:xfrm>
        </p:spPr>
        <p:txBody>
          <a:bodyPr/>
          <a:lstStyle/>
          <a:p>
            <a:r>
              <a:rPr lang="sr-Cyrl-BA" dirty="0" smtClean="0"/>
              <a:t>ОБРАТИТЕ ВАШЕ ВНИМАНИЕ ,ДЕТИ!!!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70" r="12784"/>
          <a:stretch/>
        </p:blipFill>
        <p:spPr>
          <a:xfrm rot="16200000">
            <a:off x="3074126" y="-2342608"/>
            <a:ext cx="6113417" cy="12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5793"/>
            <a:ext cx="10515600" cy="79248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          ДОМАШНЕЕ ЗАДАНИЕ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85" b="4015"/>
          <a:stretch/>
        </p:blipFill>
        <p:spPr>
          <a:xfrm>
            <a:off x="1445624" y="592183"/>
            <a:ext cx="10119360" cy="62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1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9931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ИГРАТ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 С </a:t>
            </a:r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ИГРУШКАМИ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9" y="539931"/>
            <a:ext cx="11040291" cy="61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0"/>
            <a:ext cx="118784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r>
              <a:rPr lang="sr-Cyrl-BA" dirty="0" smtClean="0"/>
              <a:t>              Смотреть телевизор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1" y="627017"/>
            <a:ext cx="11234058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063"/>
          </a:xfrm>
        </p:spPr>
        <p:txBody>
          <a:bodyPr/>
          <a:lstStyle/>
          <a:p>
            <a:r>
              <a:rPr lang="ru-RU" dirty="0" smtClean="0"/>
              <a:t>                            Танцевать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86" y="905691"/>
            <a:ext cx="10249988" cy="58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0"/>
            <a:ext cx="10515600" cy="566057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        Плават</a:t>
            </a:r>
            <a:r>
              <a:rPr lang="ru-RU" dirty="0" smtClean="0"/>
              <a:t>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" y="566057"/>
            <a:ext cx="11939452" cy="62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4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6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Петь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65" y="566057"/>
            <a:ext cx="11669485" cy="61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6685"/>
          </a:xfrm>
        </p:spPr>
        <p:txBody>
          <a:bodyPr/>
          <a:lstStyle/>
          <a:p>
            <a:r>
              <a:rPr lang="sr-Cyrl-BA" dirty="0" smtClean="0"/>
              <a:t>                    Слушать музыку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6" y="792479"/>
            <a:ext cx="11625943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2810"/>
          </a:xfrm>
        </p:spPr>
        <p:txBody>
          <a:bodyPr/>
          <a:lstStyle/>
          <a:p>
            <a:r>
              <a:rPr lang="sr-Cyrl-BA" dirty="0" smtClean="0"/>
              <a:t>                   Кататс</a:t>
            </a:r>
            <a:r>
              <a:rPr lang="ru-RU" dirty="0" smtClean="0"/>
              <a:t>ья на конь</a:t>
            </a:r>
            <a:r>
              <a:rPr lang="sr-Cyrl-BA" dirty="0" smtClean="0"/>
              <a:t>ках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9" y="644434"/>
            <a:ext cx="12052662" cy="61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827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Кататсья на велисопеде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5" y="740230"/>
            <a:ext cx="11913326" cy="61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9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74</Words>
  <Application>Microsoft Office PowerPoint</Application>
  <PresentationFormat>Widescreen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Office Theme</vt:lpstr>
      <vt:lpstr>Чем заняться в свободное время</vt:lpstr>
      <vt:lpstr>                ИГРАТЬ С ИГРУШКАМИ</vt:lpstr>
      <vt:lpstr>              Смотреть телевизор</vt:lpstr>
      <vt:lpstr>                            Танцевать</vt:lpstr>
      <vt:lpstr>                                Плавать</vt:lpstr>
      <vt:lpstr>                                     Петь</vt:lpstr>
      <vt:lpstr>                    Слушать музыку</vt:lpstr>
      <vt:lpstr>                   Кататсья на коньках</vt:lpstr>
      <vt:lpstr>                    Кататсья на велисопеде</vt:lpstr>
      <vt:lpstr>                            ИГРАТЬ В МЯЧ</vt:lpstr>
      <vt:lpstr>                            Читать книги</vt:lpstr>
      <vt:lpstr>                             ГУЛЯТЬ</vt:lpstr>
      <vt:lpstr>                    Помогать родителям</vt:lpstr>
      <vt:lpstr>                              РиСоВаТь</vt:lpstr>
      <vt:lpstr>                      ФотограФИРОВАТЬ</vt:lpstr>
      <vt:lpstr>              СхОдИтЬ На КонЦеРт</vt:lpstr>
      <vt:lpstr>                        СхОдИтЬ на рыбалку</vt:lpstr>
      <vt:lpstr>ОБРАТИТЕ ВАШЕ ВНИМАНИЕ ,ДЕТИ!!!</vt:lpstr>
      <vt:lpstr>           ДОМАШНЕЕ ЗАДАНИЕ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заняться в свободное время</dc:title>
  <dc:creator>korisnik</dc:creator>
  <cp:lastModifiedBy>11. Kristina Mataruga</cp:lastModifiedBy>
  <cp:revision>9</cp:revision>
  <dcterms:created xsi:type="dcterms:W3CDTF">2021-01-27T09:37:16Z</dcterms:created>
  <dcterms:modified xsi:type="dcterms:W3CDTF">2021-02-03T11:19:10Z</dcterms:modified>
</cp:coreProperties>
</file>