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r-Latn-B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604817-7700-4B98-9389-6A7CE364BF22}" type="datetimeFigureOut">
              <a:rPr lang="sr-Latn-BA" smtClean="0"/>
              <a:pPr/>
              <a:t>29.1.2021.</a:t>
            </a:fld>
            <a:endParaRPr lang="sr-Latn-B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7F5D91-6FBA-4653-BB81-9EBC5C60B612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208912" cy="4752528"/>
          </a:xfrm>
        </p:spPr>
        <p:txBody>
          <a:bodyPr>
            <a:noAutofit/>
          </a:bodyPr>
          <a:lstStyle/>
          <a:p>
            <a:pPr algn="ctr"/>
            <a:r>
              <a:rPr lang="sr-Cyrl-RS" sz="4800" dirty="0" smtClean="0"/>
              <a:t>“Излазак из Египта (Мисира)”</a:t>
            </a:r>
          </a:p>
          <a:p>
            <a:pPr algn="ctr"/>
            <a:endParaRPr lang="sr-Cyrl-RS" sz="4000" dirty="0" smtClean="0"/>
          </a:p>
          <a:p>
            <a:pPr algn="ctr"/>
            <a:r>
              <a:rPr lang="sr-Cyrl-RS" sz="4000" dirty="0" smtClean="0"/>
              <a:t>Понављање </a:t>
            </a:r>
            <a:r>
              <a:rPr lang="sr-Cyrl-RS" sz="4000" dirty="0"/>
              <a:t>и утврђивање </a:t>
            </a:r>
            <a:endParaRPr lang="sr-Cyrl-RS" sz="4000" dirty="0" smtClean="0"/>
          </a:p>
          <a:p>
            <a:pPr algn="ctr"/>
            <a:r>
              <a:rPr lang="sr-Cyrl-RS" sz="4000" dirty="0"/>
              <a:t>Н</a:t>
            </a:r>
            <a:r>
              <a:rPr lang="sr-Cyrl-RS" sz="4000" dirty="0" smtClean="0"/>
              <a:t>аставна </a:t>
            </a:r>
            <a:r>
              <a:rPr lang="sr-Cyrl-RS" sz="4000" dirty="0"/>
              <a:t>тема бр.</a:t>
            </a:r>
            <a:r>
              <a:rPr lang="en-GB" sz="4000" dirty="0"/>
              <a:t> </a:t>
            </a:r>
            <a:r>
              <a:rPr lang="sr-Cyrl-RS" sz="4000" dirty="0"/>
              <a:t>3</a:t>
            </a:r>
          </a:p>
          <a:p>
            <a:pPr algn="ctr"/>
            <a:endParaRPr lang="sr-Cyrl-RS" sz="4800" dirty="0" smtClean="0"/>
          </a:p>
          <a:p>
            <a:pPr algn="ctr"/>
            <a:r>
              <a:rPr lang="sr-Cyrl-RS" sz="3200" dirty="0" smtClean="0">
                <a:solidFill>
                  <a:srgbClr val="0070C0"/>
                </a:solidFill>
              </a:rPr>
              <a:t>Православна вјеронаука 7. разред</a:t>
            </a:r>
            <a:endParaRPr lang="sr-Latn-BA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686800" cy="1099592"/>
          </a:xfrm>
        </p:spPr>
        <p:txBody>
          <a:bodyPr>
            <a:normAutofit/>
          </a:bodyPr>
          <a:lstStyle/>
          <a:p>
            <a:pPr algn="ctr"/>
            <a:r>
              <a:rPr lang="sr-Cyrl-BA" sz="6600" dirty="0" smtClean="0"/>
              <a:t>Х</a:t>
            </a:r>
            <a:r>
              <a:rPr lang="sr-Cyrl-RS" sz="6600" dirty="0" smtClean="0"/>
              <a:t>вала на пажњи!</a:t>
            </a:r>
            <a:endParaRPr lang="sr-Latn-BA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sr-Cyrl-RS" dirty="0" smtClean="0"/>
              <a:t>Наставне јединице: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459014"/>
          </a:xfrm>
        </p:spPr>
        <p:txBody>
          <a:bodyPr/>
          <a:lstStyle/>
          <a:p>
            <a:r>
              <a:rPr lang="sr-Cyrl-RS" dirty="0" smtClean="0"/>
              <a:t>Јеврејски народ у египатском ропству</a:t>
            </a:r>
          </a:p>
          <a:p>
            <a:r>
              <a:rPr lang="sr-Cyrl-RS" dirty="0" smtClean="0"/>
              <a:t>Ослобођење јеврејског народа из египатског ропства</a:t>
            </a:r>
          </a:p>
          <a:p>
            <a:r>
              <a:rPr lang="sr-Cyrl-BA" dirty="0" smtClean="0"/>
              <a:t>П</a:t>
            </a:r>
            <a:r>
              <a:rPr lang="sr-Cyrl-RS" dirty="0" smtClean="0"/>
              <a:t>репород јеврејског народа (Путовање кроз пустињу и Први закон Божји)</a:t>
            </a:r>
          </a:p>
          <a:p>
            <a:r>
              <a:rPr lang="sr-Cyrl-RS" dirty="0" smtClean="0"/>
              <a:t>Улазак у Обећану земљу</a:t>
            </a:r>
            <a:endParaRPr lang="sr-Latn-B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-2267089_11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810" y="3501008"/>
            <a:ext cx="8640960" cy="30689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Јеврејски народ у египатском ропству</a:t>
            </a:r>
            <a:endParaRPr lang="sr-Latn-B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232248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/>
              <a:t>Након Јосифове смрти Јевреји су се мучили у Мисиру.</a:t>
            </a:r>
          </a:p>
          <a:p>
            <a:r>
              <a:rPr lang="sr-Cyrl-BA" dirty="0" smtClean="0"/>
              <a:t>Ф</a:t>
            </a:r>
            <a:r>
              <a:rPr lang="sr-Cyrl-RS" dirty="0" smtClean="0"/>
              <a:t>араон Рамзес је наредио да се јеврејска мушка дјеца бацају у ријеку Нил.</a:t>
            </a:r>
          </a:p>
          <a:p>
            <a:r>
              <a:rPr lang="sr-Cyrl-RS" dirty="0" smtClean="0"/>
              <a:t>Јохаведа и Амрам су добили сина и крили га три </a:t>
            </a:r>
            <a:r>
              <a:rPr lang="sr-Cyrl-RS" dirty="0" smtClean="0"/>
              <a:t>мјесеца</a:t>
            </a:r>
            <a:r>
              <a:rPr lang="sr-Latn-RS" dirty="0" smtClean="0"/>
              <a:t>, </a:t>
            </a:r>
            <a:r>
              <a:rPr lang="sr-Cyrl-RS" dirty="0" smtClean="0"/>
              <a:t>па су га онда </a:t>
            </a:r>
            <a:r>
              <a:rPr lang="sr-Cyrl-RS" dirty="0" smtClean="0"/>
              <a:t>у корпи пустили низ ријеку Нил.</a:t>
            </a:r>
          </a:p>
          <a:p>
            <a:r>
              <a:rPr lang="sr-Cyrl-BA" dirty="0" smtClean="0"/>
              <a:t>Н</a:t>
            </a:r>
            <a:r>
              <a:rPr lang="sr-Cyrl-RS" dirty="0" smtClean="0"/>
              <a:t>ашла га је фараонова кћерка, извадила из воде, те му дала име Мојсије што значи “извађен из воде”.</a:t>
            </a:r>
            <a:endParaRPr lang="sr-Latn-B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3528" y="377800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Ј</a:t>
            </a:r>
            <a:r>
              <a:rPr lang="sr-Cyrl-RS" dirty="0" smtClean="0"/>
              <a:t>еврејски народ у египатском ропству</a:t>
            </a:r>
            <a:endParaRPr lang="sr-Latn-B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23528" y="1276350"/>
            <a:ext cx="4290556" cy="639762"/>
          </a:xfrm>
        </p:spPr>
        <p:txBody>
          <a:bodyPr/>
          <a:lstStyle/>
          <a:p>
            <a:r>
              <a:rPr lang="sr-Cyrl-RS" sz="3200" dirty="0" smtClean="0"/>
              <a:t>Мојсије</a:t>
            </a:r>
            <a:endParaRPr lang="sr-Latn-BA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84811" y="1988839"/>
            <a:ext cx="4680520" cy="4608512"/>
          </a:xfrm>
        </p:spPr>
        <p:txBody>
          <a:bodyPr>
            <a:normAutofit/>
          </a:bodyPr>
          <a:lstStyle/>
          <a:p>
            <a:r>
              <a:rPr lang="sr-Cyrl-BA" dirty="0" smtClean="0"/>
              <a:t>О</a:t>
            </a:r>
            <a:r>
              <a:rPr lang="sr-Cyrl-RS" dirty="0" smtClean="0"/>
              <a:t>драстао на фараоновом двору.</a:t>
            </a:r>
          </a:p>
          <a:p>
            <a:r>
              <a:rPr lang="sr-Cyrl-BA" dirty="0" smtClean="0"/>
              <a:t>З</a:t>
            </a:r>
            <a:r>
              <a:rPr lang="sr-Cyrl-RS" dirty="0" smtClean="0"/>
              <a:t>бог убиства једнога Мисирца побјегао у земљу Мадијамску.</a:t>
            </a:r>
          </a:p>
          <a:p>
            <a:r>
              <a:rPr lang="sr-Cyrl-BA" dirty="0" smtClean="0"/>
              <a:t>Док је чувао</a:t>
            </a:r>
            <a:r>
              <a:rPr lang="sr-Cyrl-RS" dirty="0" smtClean="0"/>
              <a:t> стоку свога таста, свештеника Јотора, на брду Хорив му се јавио Бог и рекао му да је њега изабрао да изведе Јевреје из Египта.</a:t>
            </a:r>
          </a:p>
          <a:p>
            <a:r>
              <a:rPr lang="sr-Cyrl-BA" dirty="0" smtClean="0"/>
              <a:t>К</a:t>
            </a:r>
            <a:r>
              <a:rPr lang="sr-Cyrl-RS" dirty="0" smtClean="0"/>
              <a:t>ао помоћника, Бог му је додијелио Арона.</a:t>
            </a:r>
          </a:p>
          <a:p>
            <a:endParaRPr lang="sr-Cyrl-RS" dirty="0" smtClean="0"/>
          </a:p>
          <a:p>
            <a:endParaRPr lang="sr-Latn-BA" dirty="0"/>
          </a:p>
        </p:txBody>
      </p:sp>
      <p:pic>
        <p:nvPicPr>
          <p:cNvPr id="14" name="Content Placeholder 13" descr="Мојсије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16578" y="1916112"/>
            <a:ext cx="3631885" cy="468123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753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О</a:t>
            </a:r>
            <a:r>
              <a:rPr lang="sr-Cyrl-RS" dirty="0" smtClean="0"/>
              <a:t>слобођење јеврејског народа из египатског ропства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752528" cy="4608512"/>
          </a:xfrm>
        </p:spPr>
        <p:txBody>
          <a:bodyPr>
            <a:normAutofit fontScale="77500" lnSpcReduction="20000"/>
          </a:bodyPr>
          <a:lstStyle/>
          <a:p>
            <a:r>
              <a:rPr lang="sr-Cyrl-BA" dirty="0" smtClean="0"/>
              <a:t>М</a:t>
            </a:r>
            <a:r>
              <a:rPr lang="sr-Cyrl-RS" dirty="0" smtClean="0"/>
              <a:t>ојсије је од фараона затражио да пусти Јевреје, што је фараон одбио.</a:t>
            </a:r>
          </a:p>
          <a:p>
            <a:r>
              <a:rPr lang="sr-Cyrl-BA" dirty="0" smtClean="0"/>
              <a:t>М</a:t>
            </a:r>
            <a:r>
              <a:rPr lang="sr-Cyrl-RS" dirty="0" smtClean="0"/>
              <a:t>ојсије је учинио 10 чуда пред фараоном.</a:t>
            </a:r>
          </a:p>
          <a:p>
            <a:r>
              <a:rPr lang="sr-Cyrl-BA" dirty="0" smtClean="0"/>
              <a:t>Послије десетог чуда (помора свега прворођеног код Мисираца) фараон пушта Јевреје.</a:t>
            </a:r>
          </a:p>
          <a:p>
            <a:r>
              <a:rPr lang="sr-Cyrl-BA" dirty="0" smtClean="0"/>
              <a:t>Јевреје је водио стуб од облака и показивао им пут.</a:t>
            </a:r>
          </a:p>
          <a:p>
            <a:r>
              <a:rPr lang="sr-Cyrl-BA" dirty="0" smtClean="0"/>
              <a:t>Дошавши до Црвеног мора нису могли даље јер нису имали чиме пријећи море.</a:t>
            </a:r>
          </a:p>
          <a:p>
            <a:r>
              <a:rPr lang="sr-Cyrl-BA" dirty="0" smtClean="0"/>
              <a:t>Мојсије уз Божју помоћ раздваја Црвено море.</a:t>
            </a:r>
            <a:endParaRPr lang="sr-Latn-BA" dirty="0"/>
          </a:p>
        </p:txBody>
      </p:sp>
      <p:pic>
        <p:nvPicPr>
          <p:cNvPr id="7" name="Content Placeholder 6" descr="imya-moisej-znachenie-i-proishozhdenie-osobennosti-haraktera-sudb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72816"/>
            <a:ext cx="3837486" cy="42135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06" y="54868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П</a:t>
            </a:r>
            <a:r>
              <a:rPr lang="sr-Cyrl-RS" dirty="0" smtClean="0"/>
              <a:t>репород јеврејског народа (Путовање кроз пустињу и Први закон божји)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61" y="1772816"/>
            <a:ext cx="4191000" cy="4724400"/>
          </a:xfrm>
        </p:spPr>
        <p:txBody>
          <a:bodyPr>
            <a:normAutofit fontScale="85000" lnSpcReduction="20000"/>
          </a:bodyPr>
          <a:lstStyle/>
          <a:p>
            <a:r>
              <a:rPr lang="sr-Cyrl-BA" dirty="0" smtClean="0"/>
              <a:t>П</a:t>
            </a:r>
            <a:r>
              <a:rPr lang="sr-Cyrl-RS" dirty="0" smtClean="0"/>
              <a:t>решавши море Јевреји су се нашли у пустињи и у пустињи су се сусретали са новим проблемима.</a:t>
            </a:r>
          </a:p>
          <a:p>
            <a:r>
              <a:rPr lang="sr-Cyrl-BA" dirty="0" smtClean="0"/>
              <a:t>У</a:t>
            </a:r>
            <a:r>
              <a:rPr lang="sr-Cyrl-RS" dirty="0" smtClean="0"/>
              <a:t> пустињи Сур нису имали воде за пиће, само су нашли један извор који су назвали Мера (горчина).</a:t>
            </a:r>
          </a:p>
          <a:p>
            <a:r>
              <a:rPr lang="sr-Cyrl-BA" dirty="0" smtClean="0"/>
              <a:t>У</a:t>
            </a:r>
            <a:r>
              <a:rPr lang="sr-Cyrl-RS" dirty="0" smtClean="0"/>
              <a:t> пистињи Син нису могли да нађу храну па им је Бог давао храну у виду “мане” и препелица.</a:t>
            </a:r>
          </a:p>
          <a:p>
            <a:r>
              <a:rPr lang="sr-Cyrl-BA" dirty="0" smtClean="0"/>
              <a:t>У</a:t>
            </a:r>
            <a:r>
              <a:rPr lang="sr-Cyrl-RS" dirty="0" smtClean="0"/>
              <a:t> Рафидину није било воде и нападали су их Амаличани.</a:t>
            </a:r>
          </a:p>
          <a:p>
            <a:endParaRPr lang="sr-Latn-BA" dirty="0"/>
          </a:p>
        </p:txBody>
      </p:sp>
      <p:pic>
        <p:nvPicPr>
          <p:cNvPr id="5" name="Content Placeholder 4" descr="Сакупљање ман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000041"/>
            <a:ext cx="3676194" cy="44939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П</a:t>
            </a:r>
            <a:r>
              <a:rPr lang="sr-Cyrl-RS" dirty="0" smtClean="0"/>
              <a:t>репород јеврејског народа (Путовање кроз пустињу и Први закон божји)</a:t>
            </a:r>
            <a:endParaRPr lang="sr-Latn-B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6264" y="1394920"/>
            <a:ext cx="4290556" cy="639762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Први закон божији</a:t>
            </a:r>
            <a:endParaRPr lang="sr-Latn-BA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251520" y="2204865"/>
            <a:ext cx="4680520" cy="3456384"/>
          </a:xfrm>
        </p:spPr>
        <p:txBody>
          <a:bodyPr>
            <a:normAutofit fontScale="85000" lnSpcReduction="20000"/>
          </a:bodyPr>
          <a:lstStyle/>
          <a:p>
            <a:r>
              <a:rPr lang="sr-Cyrl-BA" dirty="0" smtClean="0"/>
              <a:t>Т</a:t>
            </a:r>
            <a:r>
              <a:rPr lang="sr-Cyrl-RS" dirty="0" smtClean="0"/>
              <a:t>ри мјесеца након изласка из Мисира Јевреји долазе до горе Синај.</a:t>
            </a:r>
          </a:p>
          <a:p>
            <a:r>
              <a:rPr lang="sr-Cyrl-BA" dirty="0" smtClean="0"/>
              <a:t>М</a:t>
            </a:r>
            <a:r>
              <a:rPr lang="sr-Cyrl-RS" dirty="0" smtClean="0"/>
              <a:t>ојсије по Божјој наредби одлази на гору и задржава се 40 дана.</a:t>
            </a:r>
          </a:p>
          <a:p>
            <a:r>
              <a:rPr lang="sr-Cyrl-BA" dirty="0" smtClean="0"/>
              <a:t>Б</a:t>
            </a:r>
            <a:r>
              <a:rPr lang="sr-Cyrl-RS" dirty="0" smtClean="0"/>
              <a:t>ог му даје Први закон Божји (10 Божјих заповијести).</a:t>
            </a:r>
          </a:p>
          <a:p>
            <a:r>
              <a:rPr lang="sr-Cyrl-BA" dirty="0" smtClean="0"/>
              <a:t>Д</a:t>
            </a:r>
            <a:r>
              <a:rPr lang="sr-Cyrl-RS" dirty="0" smtClean="0"/>
              <a:t>ок је Мојсије боравио на гори народ је заборавио Бога и направио себи идола у виду златног телета.</a:t>
            </a:r>
          </a:p>
          <a:p>
            <a:r>
              <a:rPr lang="sr-Cyrl-BA" dirty="0" smtClean="0"/>
              <a:t>М</a:t>
            </a:r>
            <a:r>
              <a:rPr lang="sr-Cyrl-RS" dirty="0" smtClean="0"/>
              <a:t>ојсије је по Божјем упутству направио Скинију (преносиви храм).</a:t>
            </a:r>
            <a:endParaRPr lang="sr-Latn-BA" dirty="0"/>
          </a:p>
        </p:txBody>
      </p:sp>
      <p:pic>
        <p:nvPicPr>
          <p:cNvPr id="10" name="Content Placeholder 9" descr="мојсије са плочама закона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562384" cy="428518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5878488" cy="841248"/>
          </a:xfrm>
        </p:spPr>
        <p:txBody>
          <a:bodyPr/>
          <a:lstStyle/>
          <a:p>
            <a:r>
              <a:rPr lang="sr-Cyrl-BA" dirty="0" smtClean="0"/>
              <a:t>У</a:t>
            </a:r>
            <a:r>
              <a:rPr lang="sr-Cyrl-RS" dirty="0" smtClean="0"/>
              <a:t>лазак у обећану земљу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493096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Јевреји су од Синаја кренули ка Обећаној земљи – Ханан.</a:t>
            </a:r>
          </a:p>
          <a:p>
            <a:r>
              <a:rPr lang="sr-Cyrl-BA" dirty="0" smtClean="0"/>
              <a:t>К</a:t>
            </a:r>
            <a:r>
              <a:rPr lang="sr-Cyrl-RS" dirty="0" smtClean="0"/>
              <a:t>ада су дошли до Обећане земље Мојсије је по Божјој наредби послао 12 ухода у Ханан.</a:t>
            </a:r>
          </a:p>
          <a:p>
            <a:r>
              <a:rPr lang="sr-Cyrl-BA" dirty="0" smtClean="0"/>
              <a:t>Бог кажњава Јевреје четрдесетогодишњим лутањем по пустињи.</a:t>
            </a:r>
          </a:p>
          <a:p>
            <a:r>
              <a:rPr lang="sr-Cyrl-BA" dirty="0" smtClean="0"/>
              <a:t>Последње године лутања умро је Мојсије, а народ је у Обећану земљу увео Исус Навин.</a:t>
            </a:r>
            <a:endParaRPr lang="sr-Cyrl-RS" dirty="0" smtClean="0"/>
          </a:p>
          <a:p>
            <a:endParaRPr lang="sr-Latn-BA" dirty="0"/>
          </a:p>
        </p:txBody>
      </p:sp>
      <p:pic>
        <p:nvPicPr>
          <p:cNvPr id="5" name="Content Placeholder 4" descr="обећана земљ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00200"/>
            <a:ext cx="3600400" cy="4724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08" y="260648"/>
            <a:ext cx="5999584" cy="841248"/>
          </a:xfrm>
        </p:spPr>
        <p:txBody>
          <a:bodyPr/>
          <a:lstStyle/>
          <a:p>
            <a:r>
              <a:rPr lang="sr-Cyrl-BA" dirty="0" smtClean="0"/>
              <a:t>У</a:t>
            </a:r>
            <a:r>
              <a:rPr lang="sr-Cyrl-RS" dirty="0" smtClean="0"/>
              <a:t>лазак у обећану земљу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987280" cy="3268960"/>
          </a:xfrm>
        </p:spPr>
        <p:txBody>
          <a:bodyPr>
            <a:normAutofit fontScale="92500" lnSpcReduction="10000"/>
          </a:bodyPr>
          <a:lstStyle/>
          <a:p>
            <a:r>
              <a:rPr lang="sr-Cyrl-BA" dirty="0" smtClean="0"/>
              <a:t>У</a:t>
            </a:r>
            <a:r>
              <a:rPr lang="sr-Cyrl-RS" dirty="0" smtClean="0"/>
              <a:t> борбама за Ханан је погинуо 31 ханански цар.</a:t>
            </a:r>
          </a:p>
          <a:p>
            <a:r>
              <a:rPr lang="sr-Cyrl-BA" dirty="0" smtClean="0"/>
              <a:t>И</a:t>
            </a:r>
            <a:r>
              <a:rPr lang="sr-Cyrl-RS" dirty="0" smtClean="0"/>
              <a:t>сус Навин је дуго био вођа Јевреја у Ханану.</a:t>
            </a:r>
          </a:p>
          <a:p>
            <a:r>
              <a:rPr lang="sr-Cyrl-BA" dirty="0" smtClean="0"/>
              <a:t>З</a:t>
            </a:r>
            <a:r>
              <a:rPr lang="sr-Cyrl-RS" dirty="0" smtClean="0"/>
              <a:t>а разлику од Мојсија он се плашио да његов наследник неће моћи одржати слогу и јединство у народу.</a:t>
            </a:r>
          </a:p>
        </p:txBody>
      </p:sp>
      <p:pic>
        <p:nvPicPr>
          <p:cNvPr id="5" name="Content Placeholder 4" descr="Исус Навин и грожђ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060848"/>
            <a:ext cx="3623320" cy="331236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551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Franklin Gothic Book</vt:lpstr>
      <vt:lpstr>Franklin Gothic Medium</vt:lpstr>
      <vt:lpstr>Wingdings 2</vt:lpstr>
      <vt:lpstr>Trek</vt:lpstr>
      <vt:lpstr>PowerPoint Presentation</vt:lpstr>
      <vt:lpstr>Наставне јединице:</vt:lpstr>
      <vt:lpstr>Јеврејски народ у египатском ропству</vt:lpstr>
      <vt:lpstr>Јеврејски народ у египатском ропству</vt:lpstr>
      <vt:lpstr>Ослобођење јеврејског народа из египатског ропства</vt:lpstr>
      <vt:lpstr>Препород јеврејског народа (Путовање кроз пустињу и Први закон божји)</vt:lpstr>
      <vt:lpstr>Препород јеврејског народа (Путовање кроз пустињу и Први закон божји)</vt:lpstr>
      <vt:lpstr>Улазак у обећану земљу</vt:lpstr>
      <vt:lpstr>Улазак у обећану земљу</vt:lpstr>
      <vt:lpstr>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PCB</dc:creator>
  <cp:lastModifiedBy>39. Slavoljub Lukic</cp:lastModifiedBy>
  <cp:revision>24</cp:revision>
  <dcterms:created xsi:type="dcterms:W3CDTF">2021-01-18T18:34:10Z</dcterms:created>
  <dcterms:modified xsi:type="dcterms:W3CDTF">2021-01-29T07:19:15Z</dcterms:modified>
</cp:coreProperties>
</file>