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6" r:id="rId3"/>
    <p:sldId id="274" r:id="rId4"/>
    <p:sldId id="267" r:id="rId5"/>
    <p:sldId id="271" r:id="rId6"/>
    <p:sldId id="269" r:id="rId7"/>
    <p:sldId id="272" r:id="rId8"/>
    <p:sldId id="27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54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97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A8A1-80D9-4D9A-B2EF-5CEA0807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37945" cy="29718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descrivere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persona</a:t>
            </a:r>
            <a:r>
              <a:rPr lang="sr-Cyrl-R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46249-4F87-4A54-8BD0-1792E086F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3" y="3843867"/>
            <a:ext cx="10937945" cy="1947333"/>
          </a:xfrm>
        </p:spPr>
        <p:txBody>
          <a:bodyPr/>
          <a:lstStyle/>
          <a:p>
            <a:pPr algn="ctr"/>
            <a:r>
              <a:rPr lang="sr-Latn-RS" sz="4000" b="1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p. 25, 26, 27</a:t>
            </a:r>
            <a:r>
              <a:rPr lang="sr-Latn-RS" sz="4000" b="1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6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3FD814-E2F5-4362-A04B-9599B89E9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" y="172278"/>
            <a:ext cx="11357113" cy="6546574"/>
          </a:xfrm>
        </p:spPr>
      </p:pic>
    </p:spTree>
    <p:extLst>
      <p:ext uri="{BB962C8B-B14F-4D97-AF65-F5344CB8AC3E}">
        <p14:creationId xmlns:p14="http://schemas.microsoft.com/office/powerpoint/2010/main" val="293830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3FD814-E2F5-4362-A04B-9599B89E9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" y="172278"/>
            <a:ext cx="11357113" cy="6546574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C514EF-B6BF-4E99-B320-B6F276025C3D}"/>
              </a:ext>
            </a:extLst>
          </p:cNvPr>
          <p:cNvSpPr/>
          <p:nvPr/>
        </p:nvSpPr>
        <p:spPr>
          <a:xfrm>
            <a:off x="1239077" y="2782959"/>
            <a:ext cx="662609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192487-4241-4BB7-A7FD-C1A92B452AB3}"/>
              </a:ext>
            </a:extLst>
          </p:cNvPr>
          <p:cNvSpPr/>
          <p:nvPr/>
        </p:nvSpPr>
        <p:spPr>
          <a:xfrm>
            <a:off x="1239077" y="3361084"/>
            <a:ext cx="662609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6B4DD7-95EE-47E1-8B0E-C0C2729496F1}"/>
              </a:ext>
            </a:extLst>
          </p:cNvPr>
          <p:cNvSpPr/>
          <p:nvPr/>
        </p:nvSpPr>
        <p:spPr>
          <a:xfrm>
            <a:off x="1219199" y="4287078"/>
            <a:ext cx="662609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A1DDF0-348A-4A09-B9DF-EFA56EEC60B9}"/>
              </a:ext>
            </a:extLst>
          </p:cNvPr>
          <p:cNvSpPr/>
          <p:nvPr/>
        </p:nvSpPr>
        <p:spPr>
          <a:xfrm>
            <a:off x="1239077" y="4866861"/>
            <a:ext cx="662609" cy="463826"/>
          </a:xfrm>
          <a:prstGeom prst="roundRect">
            <a:avLst>
              <a:gd name="adj" fmla="val 3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608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7C5B-A426-4704-8B43-6515BE5D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6B760-34AC-45A9-966B-82358B5CF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78" y="132523"/>
            <a:ext cx="11622157" cy="6533320"/>
          </a:xfr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838DA9-BCC3-430E-B517-FA8FFE111426}"/>
              </a:ext>
            </a:extLst>
          </p:cNvPr>
          <p:cNvSpPr/>
          <p:nvPr/>
        </p:nvSpPr>
        <p:spPr>
          <a:xfrm>
            <a:off x="10151165" y="2491409"/>
            <a:ext cx="1444487" cy="33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bello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BB2C9A-5E39-455F-8FB9-08A29B9C34AF}"/>
              </a:ext>
            </a:extLst>
          </p:cNvPr>
          <p:cNvSpPr/>
          <p:nvPr/>
        </p:nvSpPr>
        <p:spPr>
          <a:xfrm>
            <a:off x="4154557" y="6164469"/>
            <a:ext cx="1444487" cy="33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blu</a:t>
            </a:r>
            <a:endParaRPr lang="en-US" sz="2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7721B-3507-4EA7-931F-2B913CD69A7D}"/>
              </a:ext>
            </a:extLst>
          </p:cNvPr>
          <p:cNvSpPr/>
          <p:nvPr/>
        </p:nvSpPr>
        <p:spPr>
          <a:xfrm>
            <a:off x="2570923" y="2438400"/>
            <a:ext cx="1444487" cy="33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BCCEAA-79D2-4FF3-9A24-271AAEA1F74D}"/>
              </a:ext>
            </a:extLst>
          </p:cNvPr>
          <p:cNvSpPr/>
          <p:nvPr/>
        </p:nvSpPr>
        <p:spPr>
          <a:xfrm>
            <a:off x="5983356" y="4323888"/>
            <a:ext cx="1444487" cy="33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biondi</a:t>
            </a:r>
            <a:endParaRPr lang="en-US" sz="24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0038D1-471D-42E6-A4ED-76A7DE845674}"/>
              </a:ext>
            </a:extLst>
          </p:cNvPr>
          <p:cNvSpPr/>
          <p:nvPr/>
        </p:nvSpPr>
        <p:spPr>
          <a:xfrm flipV="1">
            <a:off x="1361662" y="6450054"/>
            <a:ext cx="1815548" cy="457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8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7C5B-A426-4704-8B43-6515BE5D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FABAAD-285E-4B55-AE39-73BE07607BBF}"/>
              </a:ext>
            </a:extLst>
          </p:cNvPr>
          <p:cNvSpPr/>
          <p:nvPr/>
        </p:nvSpPr>
        <p:spPr>
          <a:xfrm>
            <a:off x="684213" y="1374177"/>
            <a:ext cx="1873458" cy="33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simpatico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9AC86C0E-2EA3-414F-B325-3BD1659F6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0" y="145774"/>
            <a:ext cx="11781183" cy="6559826"/>
          </a:xfrm>
        </p:spPr>
      </p:pic>
    </p:spTree>
    <p:extLst>
      <p:ext uri="{BB962C8B-B14F-4D97-AF65-F5344CB8AC3E}">
        <p14:creationId xmlns:p14="http://schemas.microsoft.com/office/powerpoint/2010/main" val="264192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9D3104-4123-49D5-8C92-8793E2F3B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6" y="132522"/>
            <a:ext cx="11635408" cy="39491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980ABD-8EE7-48E2-A845-3AD953177C89}"/>
              </a:ext>
            </a:extLst>
          </p:cNvPr>
          <p:cNvSpPr txBox="1"/>
          <p:nvPr/>
        </p:nvSpPr>
        <p:spPr>
          <a:xfrm>
            <a:off x="715617" y="4784035"/>
            <a:ext cx="1119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La casa è </a:t>
            </a:r>
            <a:r>
              <a:rPr lang="sr-Latn-RS" sz="3600" b="1" u="sng" dirty="0"/>
              <a:t>grande.</a:t>
            </a:r>
            <a:r>
              <a:rPr lang="sr-Latn-RS" sz="3600" b="1" dirty="0"/>
              <a:t> Le case sono </a:t>
            </a:r>
            <a:r>
              <a:rPr lang="sr-Latn-RS" sz="3600" b="1" u="sng" dirty="0"/>
              <a:t>grandi.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87247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A6DE-3E1F-493D-92E8-843D3E0E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416C9-E17F-4854-BCAF-452EF92AB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78" y="129209"/>
            <a:ext cx="11860696" cy="659958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FEAF55-BA35-4E96-92EB-886B374677A4}"/>
              </a:ext>
            </a:extLst>
          </p:cNvPr>
          <p:cNvSpPr/>
          <p:nvPr/>
        </p:nvSpPr>
        <p:spPr>
          <a:xfrm>
            <a:off x="2703443" y="3008243"/>
            <a:ext cx="1351722" cy="583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i capelli</a:t>
            </a:r>
            <a:endParaRPr lang="en-US" sz="20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BD931A-C1EC-494F-B7FD-0563F68B0383}"/>
              </a:ext>
            </a:extLst>
          </p:cNvPr>
          <p:cNvSpPr/>
          <p:nvPr/>
        </p:nvSpPr>
        <p:spPr>
          <a:xfrm>
            <a:off x="2292626" y="4280452"/>
            <a:ext cx="1258957" cy="47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l</a:t>
            </a:r>
            <a:r>
              <a:rPr lang="sr-Cyrl-RS" sz="2000" b="1" dirty="0"/>
              <a:t>’</a:t>
            </a:r>
            <a:r>
              <a:rPr lang="sr-Latn-RS" sz="2000" b="1" dirty="0"/>
              <a:t>occhio</a:t>
            </a:r>
            <a:endParaRPr lang="en-US" sz="2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FA6BB1-FE39-40EF-8348-012FD14EBB74}"/>
              </a:ext>
            </a:extLst>
          </p:cNvPr>
          <p:cNvSpPr/>
          <p:nvPr/>
        </p:nvSpPr>
        <p:spPr>
          <a:xfrm>
            <a:off x="2292626" y="4887843"/>
            <a:ext cx="1258957" cy="47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il naso</a:t>
            </a:r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7A656-87B0-4DCF-A210-6665ECC281C7}"/>
              </a:ext>
            </a:extLst>
          </p:cNvPr>
          <p:cNvSpPr/>
          <p:nvPr/>
        </p:nvSpPr>
        <p:spPr>
          <a:xfrm>
            <a:off x="10760765" y="5870713"/>
            <a:ext cx="1258957" cy="47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Il piede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0D4F6-6B53-4196-8206-B3330BA78A68}"/>
              </a:ext>
            </a:extLst>
          </p:cNvPr>
          <p:cNvSpPr txBox="1"/>
          <p:nvPr/>
        </p:nvSpPr>
        <p:spPr>
          <a:xfrm>
            <a:off x="172278" y="6109252"/>
            <a:ext cx="523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</a:rPr>
              <a:t>Il capello – </a:t>
            </a:r>
            <a:r>
              <a:rPr lang="sr-Cyrl-RS" sz="2000" b="1" dirty="0">
                <a:solidFill>
                  <a:srgbClr val="FF0000"/>
                </a:solidFill>
              </a:rPr>
              <a:t>длака; </a:t>
            </a:r>
            <a:r>
              <a:rPr lang="sr-Latn-RS" sz="2000" b="1" dirty="0">
                <a:solidFill>
                  <a:srgbClr val="FF0000"/>
                </a:solidFill>
              </a:rPr>
              <a:t>il cappello – </a:t>
            </a:r>
            <a:r>
              <a:rPr lang="sr-Cyrl-RS" sz="2000" b="1" dirty="0">
                <a:solidFill>
                  <a:srgbClr val="FF0000"/>
                </a:solidFill>
              </a:rPr>
              <a:t>шешир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5D5B-1DAC-4DC3-8E92-129BA578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8A99FD-94FD-496E-ADC0-6558A8B68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8471"/>
            <a:ext cx="11039061" cy="46647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E49FD-AF00-4558-9543-06844720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4770782"/>
            <a:ext cx="11039061" cy="18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15F6-D1CC-4E91-A1CC-AF9FE12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C145-DAE3-464C-AB9D-C6C991B6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593388" cy="530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6600" dirty="0">
                <a:solidFill>
                  <a:srgbClr val="FFC000"/>
                </a:solidFill>
              </a:rPr>
              <a:t>Grazie per l’attenzione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41461-1C03-4633-BD34-E10C54346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4449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</TotalTime>
  <Words>54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Come descrivere una persona?!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Бранка Шпирић</dc:creator>
  <cp:lastModifiedBy>Бранка Шпирић</cp:lastModifiedBy>
  <cp:revision>20</cp:revision>
  <dcterms:created xsi:type="dcterms:W3CDTF">2021-01-15T20:01:26Z</dcterms:created>
  <dcterms:modified xsi:type="dcterms:W3CDTF">2021-01-18T18:40:24Z</dcterms:modified>
</cp:coreProperties>
</file>