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3.4.Who </a:t>
            </a:r>
            <a:r>
              <a:rPr lang="sr-Latn-CS" dirty="0" err="1" smtClean="0"/>
              <a:t>likes</a:t>
            </a:r>
            <a:r>
              <a:rPr lang="sr-Latn-CS" dirty="0" smtClean="0"/>
              <a:t> </a:t>
            </a:r>
            <a:r>
              <a:rPr lang="sr-Latn-CS" dirty="0" err="1" smtClean="0"/>
              <a:t>animals</a:t>
            </a:r>
            <a:r>
              <a:rPr lang="sr-Latn-CS" dirty="0" smtClean="0"/>
              <a:t>?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CS" sz="3200" dirty="0" err="1" smtClean="0">
                <a:solidFill>
                  <a:schemeClr val="bg1"/>
                </a:solidFill>
              </a:rPr>
              <a:t>Student’s</a:t>
            </a:r>
            <a:r>
              <a:rPr lang="sr-Latn-CS" sz="3200" dirty="0" smtClean="0">
                <a:solidFill>
                  <a:schemeClr val="bg1"/>
                </a:solidFill>
              </a:rPr>
              <a:t> </a:t>
            </a:r>
            <a:r>
              <a:rPr lang="sr-Latn-CS" sz="3200" dirty="0" err="1" smtClean="0">
                <a:solidFill>
                  <a:schemeClr val="bg1"/>
                </a:solidFill>
              </a:rPr>
              <a:t>book</a:t>
            </a:r>
            <a:r>
              <a:rPr lang="sr-Latn-CS" sz="3200" dirty="0" smtClean="0">
                <a:solidFill>
                  <a:schemeClr val="bg1"/>
                </a:solidFill>
              </a:rPr>
              <a:t> </a:t>
            </a:r>
            <a:r>
              <a:rPr lang="sr-Latn-CS" sz="3200" dirty="0" err="1" smtClean="0">
                <a:solidFill>
                  <a:schemeClr val="bg1"/>
                </a:solidFill>
              </a:rPr>
              <a:t>page</a:t>
            </a:r>
            <a:r>
              <a:rPr lang="sr-Latn-CS" sz="3200" dirty="0" smtClean="0">
                <a:solidFill>
                  <a:schemeClr val="bg1"/>
                </a:solidFill>
              </a:rPr>
              <a:t> 26</a:t>
            </a:r>
            <a:endParaRPr lang="sr-Latn-C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3-4 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4685" y="145144"/>
            <a:ext cx="609600" cy="609600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r="3695"/>
          <a:stretch>
            <a:fillRect/>
          </a:stretch>
        </p:blipFill>
        <p:spPr>
          <a:xfrm>
            <a:off x="1491238" y="1106424"/>
            <a:ext cx="3227193" cy="4572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83" y="1865376"/>
            <a:ext cx="5903397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6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94498" y="1693333"/>
            <a:ext cx="3865134" cy="1735667"/>
          </a:xfrm>
        </p:spPr>
        <p:txBody>
          <a:bodyPr/>
          <a:lstStyle/>
          <a:p>
            <a:r>
              <a:rPr lang="sr-Latn-CS" dirty="0" smtClean="0">
                <a:solidFill>
                  <a:schemeClr val="accent5"/>
                </a:solidFill>
              </a:rPr>
              <a:t>a </a:t>
            </a:r>
            <a:r>
              <a:rPr lang="sr-Latn-CS" dirty="0" err="1" smtClean="0">
                <a:solidFill>
                  <a:schemeClr val="accent5"/>
                </a:solidFill>
              </a:rPr>
              <a:t>cat</a:t>
            </a:r>
            <a:endParaRPr lang="sr-Latn-CS" dirty="0">
              <a:solidFill>
                <a:schemeClr val="accent5"/>
              </a:solidFill>
            </a:endParaRPr>
          </a:p>
        </p:txBody>
      </p:sp>
      <p:pic>
        <p:nvPicPr>
          <p:cNvPr id="5" name="Čuvar mesta za slik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r="23563"/>
          <a:stretch>
            <a:fillRect/>
          </a:stretch>
        </p:blipFill>
        <p:spPr>
          <a:xfrm>
            <a:off x="1584325" y="1143000"/>
            <a:ext cx="3227388" cy="4572000"/>
          </a:xfrm>
        </p:spPr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300420" y="4136571"/>
            <a:ext cx="3585294" cy="1371600"/>
          </a:xfrm>
        </p:spPr>
        <p:txBody>
          <a:bodyPr>
            <a:normAutofit/>
          </a:bodyPr>
          <a:lstStyle/>
          <a:p>
            <a:r>
              <a:rPr lang="sr-Latn-CS" sz="3600" dirty="0" smtClean="0"/>
              <a:t> </a:t>
            </a:r>
            <a:r>
              <a:rPr lang="sr-Latn-CS" sz="3600" dirty="0" err="1"/>
              <a:t>C</a:t>
            </a:r>
            <a:r>
              <a:rPr lang="sr-Latn-CS" sz="3600" dirty="0" err="1" smtClean="0"/>
              <a:t>ats</a:t>
            </a:r>
            <a:r>
              <a:rPr lang="sr-Latn-CS" sz="3600" dirty="0" smtClean="0"/>
              <a:t> </a:t>
            </a:r>
            <a:r>
              <a:rPr lang="sr-Latn-CS" sz="3600" dirty="0" err="1" smtClean="0"/>
              <a:t>can</a:t>
            </a:r>
            <a:r>
              <a:rPr lang="sr-Latn-CS" sz="3600" dirty="0" smtClean="0"/>
              <a:t> </a:t>
            </a:r>
            <a:r>
              <a:rPr lang="sr-Latn-CS" sz="3600" dirty="0" err="1" smtClean="0">
                <a:solidFill>
                  <a:schemeClr val="accent5"/>
                </a:solidFill>
              </a:rPr>
              <a:t>run</a:t>
            </a:r>
            <a:r>
              <a:rPr lang="sr-Latn-CS" sz="3600" dirty="0" smtClean="0">
                <a:solidFill>
                  <a:schemeClr val="accent5"/>
                </a:solidFill>
              </a:rPr>
              <a:t>.</a:t>
            </a:r>
            <a:endParaRPr lang="sr-Latn-CS" sz="3600" dirty="0"/>
          </a:p>
        </p:txBody>
      </p:sp>
    </p:spTree>
    <p:extLst>
      <p:ext uri="{BB962C8B-B14F-4D97-AF65-F5344CB8AC3E}">
        <p14:creationId xmlns:p14="http://schemas.microsoft.com/office/powerpoint/2010/main" val="20219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47870" y="1417562"/>
            <a:ext cx="3865134" cy="1735667"/>
          </a:xfrm>
        </p:spPr>
        <p:txBody>
          <a:bodyPr/>
          <a:lstStyle/>
          <a:p>
            <a:r>
              <a:rPr lang="sr-Latn-CS" dirty="0" smtClean="0">
                <a:solidFill>
                  <a:schemeClr val="accent5"/>
                </a:solidFill>
              </a:rPr>
              <a:t>a </a:t>
            </a:r>
            <a:r>
              <a:rPr lang="sr-Latn-CS" dirty="0" err="1" smtClean="0">
                <a:solidFill>
                  <a:schemeClr val="accent5"/>
                </a:solidFill>
              </a:rPr>
              <a:t>bird</a:t>
            </a:r>
            <a:endParaRPr lang="sr-Latn-CS" dirty="0">
              <a:solidFill>
                <a:schemeClr val="accent5"/>
              </a:solidFill>
            </a:endParaRPr>
          </a:p>
        </p:txBody>
      </p:sp>
      <p:pic>
        <p:nvPicPr>
          <p:cNvPr id="5" name="Čuvar mesta za slik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5" r="30235"/>
          <a:stretch>
            <a:fillRect/>
          </a:stretch>
        </p:blipFill>
        <p:spPr>
          <a:xfrm>
            <a:off x="1539875" y="1171575"/>
            <a:ext cx="3227388" cy="4572000"/>
          </a:xfrm>
        </p:spPr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553792" y="3748314"/>
            <a:ext cx="3859212" cy="1371600"/>
          </a:xfrm>
        </p:spPr>
        <p:txBody>
          <a:bodyPr>
            <a:normAutofit/>
          </a:bodyPr>
          <a:lstStyle/>
          <a:p>
            <a:r>
              <a:rPr lang="sr-Latn-CS" sz="2800" dirty="0" err="1" smtClean="0"/>
              <a:t>Birds</a:t>
            </a:r>
            <a:r>
              <a:rPr lang="sr-Latn-CS" sz="2800" dirty="0" smtClean="0"/>
              <a:t> </a:t>
            </a:r>
            <a:r>
              <a:rPr lang="sr-Latn-CS" sz="2800" dirty="0" err="1" smtClean="0"/>
              <a:t>can</a:t>
            </a:r>
            <a:r>
              <a:rPr lang="sr-Latn-CS" sz="2800" dirty="0" smtClean="0"/>
              <a:t> </a:t>
            </a:r>
            <a:r>
              <a:rPr lang="sr-Latn-CS" sz="2800" dirty="0" err="1" smtClean="0">
                <a:solidFill>
                  <a:schemeClr val="accent5"/>
                </a:solidFill>
              </a:rPr>
              <a:t>fly</a:t>
            </a:r>
            <a:r>
              <a:rPr lang="sr-Latn-CS" sz="2800" dirty="0" smtClean="0">
                <a:solidFill>
                  <a:schemeClr val="accent5"/>
                </a:solidFill>
              </a:rPr>
              <a:t>.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240515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12653" y="1286933"/>
            <a:ext cx="3865134" cy="1735667"/>
          </a:xfrm>
        </p:spPr>
        <p:txBody>
          <a:bodyPr/>
          <a:lstStyle/>
          <a:p>
            <a:r>
              <a:rPr lang="sr-Latn-CS" dirty="0">
                <a:solidFill>
                  <a:schemeClr val="accent5"/>
                </a:solidFill>
              </a:rPr>
              <a:t> </a:t>
            </a:r>
            <a:r>
              <a:rPr lang="sr-Latn-CS" dirty="0" smtClean="0">
                <a:solidFill>
                  <a:schemeClr val="accent5"/>
                </a:solidFill>
              </a:rPr>
              <a:t>a </a:t>
            </a:r>
            <a:r>
              <a:rPr lang="sr-Latn-CS" dirty="0" err="1" smtClean="0">
                <a:solidFill>
                  <a:schemeClr val="accent5"/>
                </a:solidFill>
              </a:rPr>
              <a:t>dog</a:t>
            </a:r>
            <a:endParaRPr lang="sr-Latn-CS" dirty="0">
              <a:solidFill>
                <a:schemeClr val="accent5"/>
              </a:solidFill>
            </a:endParaRPr>
          </a:p>
        </p:txBody>
      </p:sp>
      <p:pic>
        <p:nvPicPr>
          <p:cNvPr id="5" name="Čuvar mesta za slik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3" r="26513"/>
          <a:stretch>
            <a:fillRect/>
          </a:stretch>
        </p:blipFill>
        <p:spPr>
          <a:xfrm>
            <a:off x="1612900" y="982663"/>
            <a:ext cx="3227388" cy="4572000"/>
          </a:xfrm>
        </p:spPr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518575" y="3831772"/>
            <a:ext cx="3859212" cy="1371600"/>
          </a:xfrm>
        </p:spPr>
        <p:txBody>
          <a:bodyPr>
            <a:normAutofit/>
          </a:bodyPr>
          <a:lstStyle/>
          <a:p>
            <a:r>
              <a:rPr lang="sr-Latn-CS" sz="2800" dirty="0" err="1" smtClean="0"/>
              <a:t>Dogs</a:t>
            </a:r>
            <a:r>
              <a:rPr lang="sr-Latn-CS" sz="2800" dirty="0" smtClean="0"/>
              <a:t> </a:t>
            </a:r>
            <a:r>
              <a:rPr lang="sr-Latn-CS" sz="2800" dirty="0" err="1" smtClean="0"/>
              <a:t>can</a:t>
            </a:r>
            <a:r>
              <a:rPr lang="sr-Latn-CS" sz="2800" dirty="0" smtClean="0"/>
              <a:t> </a:t>
            </a:r>
            <a:r>
              <a:rPr lang="sr-Latn-CS" sz="2800" dirty="0" err="1" smtClean="0">
                <a:solidFill>
                  <a:schemeClr val="accent5"/>
                </a:solidFill>
              </a:rPr>
              <a:t>run</a:t>
            </a:r>
            <a:r>
              <a:rPr lang="sr-Latn-CS" sz="2800" dirty="0" smtClean="0">
                <a:solidFill>
                  <a:schemeClr val="accent5"/>
                </a:solidFill>
              </a:rPr>
              <a:t>.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1477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80098" y="1286933"/>
            <a:ext cx="3865134" cy="1735667"/>
          </a:xfrm>
        </p:spPr>
        <p:txBody>
          <a:bodyPr/>
          <a:lstStyle/>
          <a:p>
            <a:r>
              <a:rPr lang="sr-Latn-CS" dirty="0" smtClean="0"/>
              <a:t> </a:t>
            </a:r>
            <a:r>
              <a:rPr lang="sr-Latn-CS" dirty="0" smtClean="0">
                <a:solidFill>
                  <a:schemeClr val="accent5"/>
                </a:solidFill>
              </a:rPr>
              <a:t>a </a:t>
            </a:r>
            <a:r>
              <a:rPr lang="sr-Latn-CS" dirty="0" err="1" smtClean="0">
                <a:solidFill>
                  <a:schemeClr val="accent5"/>
                </a:solidFill>
              </a:rPr>
              <a:t>fish</a:t>
            </a:r>
            <a:endParaRPr lang="sr-Latn-C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380098" y="4020458"/>
            <a:ext cx="3859212" cy="1371600"/>
          </a:xfrm>
        </p:spPr>
        <p:txBody>
          <a:bodyPr>
            <a:normAutofit/>
          </a:bodyPr>
          <a:lstStyle/>
          <a:p>
            <a:r>
              <a:rPr lang="sr-Latn-CS" sz="2800" dirty="0" err="1" smtClean="0"/>
              <a:t>Fish</a:t>
            </a:r>
            <a:r>
              <a:rPr lang="sr-Latn-CS" sz="2800" dirty="0" smtClean="0"/>
              <a:t> </a:t>
            </a:r>
            <a:r>
              <a:rPr lang="sr-Latn-CS" sz="2800" dirty="0" err="1" smtClean="0"/>
              <a:t>can</a:t>
            </a:r>
            <a:r>
              <a:rPr lang="sr-Latn-CS" sz="2800" dirty="0" smtClean="0"/>
              <a:t> </a:t>
            </a:r>
            <a:r>
              <a:rPr lang="sr-Latn-CS" sz="2800" dirty="0" err="1" smtClean="0">
                <a:solidFill>
                  <a:schemeClr val="accent5"/>
                </a:solidFill>
              </a:rPr>
              <a:t>swim</a:t>
            </a:r>
            <a:r>
              <a:rPr lang="sr-Latn-CS" sz="2800" dirty="0" smtClean="0">
                <a:solidFill>
                  <a:schemeClr val="accent5"/>
                </a:solidFill>
              </a:rPr>
              <a:t>.</a:t>
            </a:r>
            <a:endParaRPr lang="sr-Latn-C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r="5881"/>
          <a:stretch>
            <a:fillRect/>
          </a:stretch>
        </p:blipFill>
        <p:spPr>
          <a:xfrm>
            <a:off x="1372366" y="1286933"/>
            <a:ext cx="3227193" cy="4572000"/>
          </a:xfrm>
        </p:spPr>
      </p:pic>
    </p:spTree>
    <p:extLst>
      <p:ext uri="{BB962C8B-B14F-4D97-AF65-F5344CB8AC3E}">
        <p14:creationId xmlns:p14="http://schemas.microsoft.com/office/powerpoint/2010/main" val="42049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19"/>
          </a:xfrm>
        </p:spPr>
        <p:txBody>
          <a:bodyPr>
            <a:normAutofit fontScale="62500" lnSpcReduction="20000"/>
          </a:bodyPr>
          <a:lstStyle/>
          <a:p>
            <a:r>
              <a:rPr lang="sr-Latn-CS" sz="2800" dirty="0" err="1" smtClean="0">
                <a:solidFill>
                  <a:schemeClr val="bg1"/>
                </a:solidFill>
              </a:rPr>
              <a:t>Page</a:t>
            </a:r>
            <a:r>
              <a:rPr lang="sr-Latn-CS" sz="2800" dirty="0" smtClean="0">
                <a:solidFill>
                  <a:schemeClr val="bg1"/>
                </a:solidFill>
              </a:rPr>
              <a:t> 27</a:t>
            </a:r>
            <a:r>
              <a:rPr lang="sr-Cyrl-BA" sz="2800" dirty="0" smtClean="0">
                <a:solidFill>
                  <a:schemeClr val="bg1"/>
                </a:solidFill>
              </a:rPr>
              <a:t>(Задаћа-радни лист страна 27):</a:t>
            </a:r>
          </a:p>
          <a:p>
            <a:r>
              <a:rPr lang="sr-Latn-CS" sz="2800" dirty="0" smtClean="0">
                <a:solidFill>
                  <a:schemeClr val="bg1"/>
                </a:solidFill>
              </a:rPr>
              <a:t>1 </a:t>
            </a:r>
            <a:r>
              <a:rPr lang="sr-Latn-CS" sz="2800" dirty="0" err="1" smtClean="0">
                <a:solidFill>
                  <a:schemeClr val="bg1"/>
                </a:solidFill>
              </a:rPr>
              <a:t>write</a:t>
            </a:r>
            <a:r>
              <a:rPr lang="sr-Latn-CS" sz="2800" dirty="0" smtClean="0">
                <a:solidFill>
                  <a:schemeClr val="bg1"/>
                </a:solidFill>
              </a:rPr>
              <a:t> </a:t>
            </a:r>
            <a:r>
              <a:rPr lang="sr-Latn-CS" sz="2800" dirty="0" err="1" smtClean="0">
                <a:solidFill>
                  <a:schemeClr val="bg1"/>
                </a:solidFill>
              </a:rPr>
              <a:t>the</a:t>
            </a:r>
            <a:r>
              <a:rPr lang="sr-Latn-CS" sz="2800" dirty="0" smtClean="0">
                <a:solidFill>
                  <a:schemeClr val="bg1"/>
                </a:solidFill>
              </a:rPr>
              <a:t> </a:t>
            </a:r>
            <a:r>
              <a:rPr lang="sr-Latn-CS" sz="2800" dirty="0" err="1" smtClean="0">
                <a:solidFill>
                  <a:schemeClr val="bg1"/>
                </a:solidFill>
              </a:rPr>
              <a:t>missing</a:t>
            </a:r>
            <a:r>
              <a:rPr lang="sr-Latn-CS" sz="2800" dirty="0" smtClean="0">
                <a:solidFill>
                  <a:schemeClr val="bg1"/>
                </a:solidFill>
              </a:rPr>
              <a:t> letters;2 </a:t>
            </a:r>
            <a:r>
              <a:rPr lang="sr-Latn-CS" sz="2800" dirty="0" err="1" smtClean="0">
                <a:solidFill>
                  <a:schemeClr val="bg1"/>
                </a:solidFill>
              </a:rPr>
              <a:t>answer</a:t>
            </a:r>
            <a:r>
              <a:rPr lang="sr-Latn-CS" sz="2800" dirty="0" smtClean="0">
                <a:solidFill>
                  <a:schemeClr val="bg1"/>
                </a:solidFill>
              </a:rPr>
              <a:t> </a:t>
            </a:r>
            <a:r>
              <a:rPr lang="sr-Latn-CS" sz="2800" dirty="0" err="1" smtClean="0">
                <a:solidFill>
                  <a:schemeClr val="bg1"/>
                </a:solidFill>
              </a:rPr>
              <a:t>the</a:t>
            </a:r>
            <a:r>
              <a:rPr lang="sr-Latn-CS" sz="2800" dirty="0" smtClean="0">
                <a:solidFill>
                  <a:schemeClr val="bg1"/>
                </a:solidFill>
              </a:rPr>
              <a:t> questions;3 </a:t>
            </a:r>
            <a:r>
              <a:rPr lang="sr-Latn-CS" sz="2800" dirty="0" err="1" smtClean="0">
                <a:solidFill>
                  <a:schemeClr val="bg1"/>
                </a:solidFill>
              </a:rPr>
              <a:t>write</a:t>
            </a:r>
            <a:r>
              <a:rPr lang="sr-Latn-CS" sz="2800" dirty="0" smtClean="0">
                <a:solidFill>
                  <a:schemeClr val="bg1"/>
                </a:solidFill>
              </a:rPr>
              <a:t> </a:t>
            </a:r>
            <a:r>
              <a:rPr lang="sr-Latn-CS" sz="2800" dirty="0" err="1" smtClean="0">
                <a:solidFill>
                  <a:schemeClr val="bg1"/>
                </a:solidFill>
              </a:rPr>
              <a:t>and</a:t>
            </a:r>
            <a:r>
              <a:rPr lang="sr-Latn-CS" sz="2800" dirty="0" smtClean="0">
                <a:solidFill>
                  <a:schemeClr val="bg1"/>
                </a:solidFill>
              </a:rPr>
              <a:t> </a:t>
            </a:r>
            <a:r>
              <a:rPr lang="sr-Latn-CS" sz="2800" smtClean="0">
                <a:solidFill>
                  <a:schemeClr val="bg1"/>
                </a:solidFill>
              </a:rPr>
              <a:t>match</a:t>
            </a:r>
            <a:endParaRPr lang="sr-Latn-CS" sz="2800" dirty="0">
              <a:solidFill>
                <a:schemeClr val="bg1"/>
              </a:solidFill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Homework: Activity Book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3746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800" dirty="0" smtClean="0"/>
              <a:t>Sing a song: Animal boogie woogie </a:t>
            </a:r>
            <a:endParaRPr lang="sr-Latn-CS" sz="2800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r-Latn-CS" sz="2800" dirty="0" smtClean="0">
                <a:solidFill>
                  <a:schemeClr val="bg1"/>
                </a:solidFill>
              </a:rPr>
              <a:t>Bye!!! </a:t>
            </a:r>
            <a:r>
              <a:rPr lang="sr-Latn-C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 </a:t>
            </a:r>
            <a:r>
              <a:rPr lang="sr-Latn-CS" sz="2800" dirty="0" smtClean="0">
                <a:solidFill>
                  <a:schemeClr val="bg1"/>
                </a:solidFill>
              </a:rPr>
              <a:t>      </a:t>
            </a:r>
            <a:endParaRPr lang="sr-Latn-CS" sz="2800" dirty="0">
              <a:solidFill>
                <a:schemeClr val="bg1"/>
              </a:solidFill>
            </a:endParaRPr>
          </a:p>
        </p:txBody>
      </p:sp>
      <p:pic>
        <p:nvPicPr>
          <p:cNvPr id="12" name="24 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95789" y="12457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36" y="0"/>
            <a:ext cx="8601694" cy="46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sala za sastank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</TotalTime>
  <Words>69</Words>
  <Application>Microsoft Office PowerPoint</Application>
  <PresentationFormat>Widescreen</PresentationFormat>
  <Paragraphs>15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 sala za sastanke</vt:lpstr>
      <vt:lpstr>3.4.Who likes animals?</vt:lpstr>
      <vt:lpstr>PowerPoint Presentation</vt:lpstr>
      <vt:lpstr>a cat</vt:lpstr>
      <vt:lpstr>a bird</vt:lpstr>
      <vt:lpstr> a dog</vt:lpstr>
      <vt:lpstr> a fish</vt:lpstr>
      <vt:lpstr>Homework: Activity Book</vt:lpstr>
      <vt:lpstr>Sing a song: Animal boogie woogie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3.4.Who likes animals?</dc:title>
  <dc:creator>Microsoft nalog</dc:creator>
  <cp:lastModifiedBy>11. Kristina Mataruga</cp:lastModifiedBy>
  <cp:revision>17</cp:revision>
  <dcterms:created xsi:type="dcterms:W3CDTF">2020-12-10T22:29:38Z</dcterms:created>
  <dcterms:modified xsi:type="dcterms:W3CDTF">2020-12-21T10:31:31Z</dcterms:modified>
</cp:coreProperties>
</file>