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59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919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903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1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993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9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83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226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559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316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318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86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357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0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15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817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538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5033-B74A-4ECE-9A3B-AB730A0D2654}" type="datetimeFigureOut">
              <a:rPr lang="bs-Latn-BA" smtClean="0"/>
              <a:t>21. 12. 2020.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D6009B-A2C7-46CE-8290-35092B48A54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92210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2" y="2404531"/>
            <a:ext cx="9738360" cy="1646302"/>
          </a:xfrm>
        </p:spPr>
        <p:txBody>
          <a:bodyPr/>
          <a:lstStyle/>
          <a:p>
            <a:r>
              <a:rPr lang="bs-Latn-BA" sz="7200" dirty="0" smtClean="0"/>
              <a:t>3.3 Rooms in the house</a:t>
            </a:r>
            <a:endParaRPr lang="bs-Latn-B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/>
              <a:t>Student's book Page 23</a:t>
            </a: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37158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25" y="481564"/>
            <a:ext cx="7415096" cy="55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" y="665375"/>
            <a:ext cx="8304203" cy="54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0" y="817756"/>
            <a:ext cx="676212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4" y="771388"/>
            <a:ext cx="676211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0" y="784274"/>
            <a:ext cx="677552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2" y="818052"/>
            <a:ext cx="685151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-3 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6677" y="5772277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74904"/>
            <a:ext cx="9052560" cy="6187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8224" y="2798064"/>
            <a:ext cx="4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4472" y="2798064"/>
            <a:ext cx="4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4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1461" y="5768905"/>
            <a:ext cx="43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3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5701" y="5768905"/>
            <a:ext cx="4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1</a:t>
            </a:r>
            <a:endParaRPr lang="bs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6000" smtClean="0"/>
              <a:t>Homework </a:t>
            </a:r>
            <a:r>
              <a:rPr lang="bs-Latn-BA" sz="6000" dirty="0" smtClean="0"/>
              <a:t>page 26</a:t>
            </a:r>
            <a:r>
              <a:rPr lang="sr-Cyrl-BA" sz="6000" dirty="0" smtClean="0"/>
              <a:t>(задаћа страна 26-радни лист)</a:t>
            </a:r>
            <a:endParaRPr lang="bs-Latn-BA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29645"/>
            <a:ext cx="5527523" cy="4380562"/>
          </a:xfrm>
        </p:spPr>
      </p:pic>
      <p:pic>
        <p:nvPicPr>
          <p:cNvPr id="5" name="Lunch tim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9486" y="122237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6872" y="3058139"/>
            <a:ext cx="2223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Bye!!! </a:t>
            </a:r>
            <a:endParaRPr lang="bs-Latn-BA" sz="40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bs-Latn-BA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</a:t>
            </a:r>
            <a:r>
              <a:rPr lang="bs-Latn-BA" sz="4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</a:t>
            </a:r>
            <a:endParaRPr lang="bs-Latn-BA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4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1134</TotalTime>
  <Words>26</Words>
  <Application>Microsoft Office PowerPoint</Application>
  <PresentationFormat>Widescreen</PresentationFormat>
  <Paragraphs>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3.3 Rooms in the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page 26(задаћа страна 26-радни лист)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Rooms in the house</dc:title>
  <dc:creator>Danica Trubarac</dc:creator>
  <cp:lastModifiedBy>11. Kristina Mataruga</cp:lastModifiedBy>
  <cp:revision>14</cp:revision>
  <dcterms:created xsi:type="dcterms:W3CDTF">2020-12-12T11:56:17Z</dcterms:created>
  <dcterms:modified xsi:type="dcterms:W3CDTF">2020-12-21T10:32:11Z</dcterms:modified>
</cp:coreProperties>
</file>