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8F173-FBB1-40CB-9BE4-561E6F03E42E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C6B2B-8388-4D56-8A72-3D267E21F51A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6191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C6B2B-8388-4D56-8A72-3D267E21F51A}" type="slidenum">
              <a:rPr lang="sr-Latn-CS" smtClean="0"/>
              <a:t>8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3942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441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6037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52903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209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286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4684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3587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05548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282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9682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67706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FF61-47CF-4D26-A9E2-07A390A562E9}" type="datetimeFigureOut">
              <a:rPr lang="sr-Latn-CS" smtClean="0"/>
              <a:t>10.12.2020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501BC-6954-40B1-8523-FE47BD8F040F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406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40013" y="26749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ПРИЧАЊЕ ЗАМИШЉЕНОГ   ДОГАЂАЈА</a:t>
            </a:r>
            <a:endParaRPr lang="sr-Latn-C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194032" y="3728233"/>
            <a:ext cx="279379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Писмена </a:t>
            </a:r>
            <a:r>
              <a:rPr lang="sr-Cyrl-R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</a:t>
            </a:r>
            <a:endParaRPr lang="sr-Latn-C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0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192235" y="555526"/>
            <a:ext cx="8548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домаћу задаћу сте требали да осмислите </a:t>
            </a:r>
            <a:r>
              <a:rPr lang="sr-Cyrl-R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једнан</a:t>
            </a:r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замишљени догађај и да га испричате својим укућанима.</a:t>
            </a:r>
            <a:endParaRPr lang="sr-Latn-C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192234" y="2329395"/>
            <a:ext cx="7692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 да сте то одлично урадили усмено, а данас ћете тај догађај писати и писмено. </a:t>
            </a:r>
            <a:endParaRPr lang="sr-Latn-C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62" y="2329395"/>
            <a:ext cx="1546075" cy="20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79512" y="41151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би ваша писмена </a:t>
            </a:r>
            <a:r>
              <a:rPr lang="sr-Cyrl-R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била исто тако добра као и ваша говорна </a:t>
            </a:r>
            <a:r>
              <a:rPr lang="sr-Cyrl-R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вјежба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да се присјетимо и неких правила лијепог 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правилног писања:</a:t>
            </a: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97795" y="192367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еченице не би требало да су сувише дуге, а ни сувише кратке;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297795" y="287778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отрудите се да реченице не почињете на исти начин (онда, па, а…);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297795" y="3888160"/>
            <a:ext cx="7747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понављајте се у писању;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23528" y="33950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ишите тако да вам реченице буду јасне и садржајне;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362325" y="129360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ијечи и изрази нека вам буду сликовити;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362325" y="1816829"/>
            <a:ext cx="8386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вод, главни дио и расплет треба да се </a:t>
            </a:r>
            <a:r>
              <a:rPr lang="sr-Cyrl-RS" sz="28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 </a:t>
            </a:r>
            <a:r>
              <a:rPr lang="sr-Cyrl-RS" sz="28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пасус, тако да се прва реченица сваког дијела пише у </a:t>
            </a:r>
            <a:r>
              <a:rPr lang="sr-Cyrl-RS" sz="28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 ред и увуче 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прста;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362325" y="3193160"/>
            <a:ext cx="8272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 рачуна о граматици и правопису (писање великог слова, ријечце </a:t>
            </a:r>
            <a:r>
              <a:rPr lang="sr-Cyrl-RS" sz="2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ријечце </a:t>
            </a:r>
            <a:r>
              <a:rPr lang="sr-Cyrl-RS" sz="2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као и о писању правописних знакова);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251520" y="62753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 рачуна о обликовању и повезивању писаних слова, као и о томе да не </a:t>
            </a:r>
            <a:r>
              <a:rPr lang="sr-Cyrl-RS" sz="2800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мијешате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ћириличног и латиничног писма;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241083" y="2052539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отрудите се да што љепше и уредније урадите овај писмени задатак;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kvir za tekst 4"/>
          <p:cNvSpPr txBox="1"/>
          <p:nvPr/>
        </p:nvSpPr>
        <p:spPr>
          <a:xfrm>
            <a:off x="467544" y="3165817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још да се присјетимо да писмени састав пишемо на првој чистој </a:t>
            </a:r>
            <a:r>
              <a:rPr lang="sr-Cyrl-RS" sz="28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ЛИЈЕВОЈ</a:t>
            </a:r>
            <a:r>
              <a:rPr lang="sr-Cyrl-RS" sz="2800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страници свеске. </a:t>
            </a:r>
            <a:endParaRPr lang="sr-Latn-CS" sz="280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381650" y="1059582"/>
            <a:ext cx="8294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 јучерашњег часа српског језика, неки ученици су своје замишљене догађаје одмах </a:t>
            </a:r>
            <a:r>
              <a:rPr lang="sr-Cyrl-R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пренијли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папир и доставили ми их, па ћу их сада радо прочитати и подијелити са вама њихове приче.</a:t>
            </a: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2829"/>
            <a:ext cx="2613690" cy="371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b="23889"/>
          <a:stretch/>
        </p:blipFill>
        <p:spPr bwMode="auto">
          <a:xfrm>
            <a:off x="5382491" y="35690"/>
            <a:ext cx="3761509" cy="2576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8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10" y="0"/>
            <a:ext cx="3587550" cy="393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9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591847" y="62122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</p:txBody>
      </p:sp>
      <p:sp>
        <p:nvSpPr>
          <p:cNvPr id="3" name="Okvir za tekst 2"/>
          <p:cNvSpPr txBox="1"/>
          <p:nvPr/>
        </p:nvSpPr>
        <p:spPr>
          <a:xfrm>
            <a:off x="323528" y="1563638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свега горе реченог, предложених тема и прочитаних ученичких радова, треба да напишете свој догађај и ваше радове пошаљете вашим учитељима на увид. </a:t>
            </a:r>
            <a:endParaRPr lang="sr-Latn-C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289</Words>
  <Application>Microsoft Office PowerPoint</Application>
  <PresentationFormat>Projekcija na ekranu (16:9)</PresentationFormat>
  <Paragraphs>19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Branka Malešević</dc:creator>
  <cp:lastModifiedBy>Momirka Latinčić</cp:lastModifiedBy>
  <cp:revision>31</cp:revision>
  <dcterms:created xsi:type="dcterms:W3CDTF">2020-12-09T19:10:37Z</dcterms:created>
  <dcterms:modified xsi:type="dcterms:W3CDTF">2020-12-10T22:25:02Z</dcterms:modified>
</cp:coreProperties>
</file>