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61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90" d="100"/>
          <a:sy n="90" d="100"/>
        </p:scale>
        <p:origin x="4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11/28/2020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11/28/2020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11/28/2020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11/28/2020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11/28/2020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11/28/2020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11/28/2020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11/28/2020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6E7124-270D-4D36-B087-3F8D3F807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657" y="2226106"/>
            <a:ext cx="9652686" cy="1965800"/>
          </a:xfrm>
        </p:spPr>
        <p:txBody>
          <a:bodyPr/>
          <a:lstStyle/>
          <a:p>
            <a:r>
              <a:rPr lang="sr-Cyrl-RS" dirty="0"/>
              <a:t>ЛИМЕНИ ДУВАЧКИ ИНСТРУМЕНТИ </a:t>
            </a:r>
            <a:endParaRPr lang="sr-Latn-RS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95CA23A-E00D-401A-BCF4-CBE68CAD82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56915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9D4D778-C1DB-4985-890D-F653CE956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" y="567660"/>
            <a:ext cx="5475767" cy="264662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39E9327-D740-4D4B-B6B4-45D0C21A1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67660"/>
            <a:ext cx="5918259" cy="196288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99D5F84-B38F-4AF4-AEB0-D24B5DB54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91" y="2323214"/>
            <a:ext cx="2579171" cy="426897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69CC4A6-156B-4050-9A06-250263D96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584" y="3059224"/>
            <a:ext cx="4542144" cy="323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77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AE17AD-A2D8-48E9-A3C7-8523C3126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643416"/>
            <a:ext cx="7729728" cy="1188720"/>
          </a:xfrm>
        </p:spPr>
        <p:txBody>
          <a:bodyPr/>
          <a:lstStyle/>
          <a:p>
            <a:r>
              <a:rPr lang="sr-Cyrl-RS" dirty="0"/>
              <a:t>ХОРНА </a:t>
            </a:r>
            <a:endParaRPr lang="sr-Latn-RS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601F851-5CDC-4A66-A42B-56C3A2179D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54180" y="2303928"/>
            <a:ext cx="5497407" cy="3910656"/>
          </a:xfrm>
        </p:spPr>
      </p:pic>
      <p:pic>
        <p:nvPicPr>
          <p:cNvPr id="3" name="Nikolai Tcherepnin - 6 Horn Quartets, Op. 35 (1910)">
            <a:hlinkClick r:id="" action="ppaction://media"/>
            <a:extLst>
              <a:ext uri="{FF2B5EF4-FFF2-40B4-BE49-F238E27FC236}">
                <a16:creationId xmlns:a16="http://schemas.microsoft.com/office/drawing/2014/main" id="{8EE9DF6F-97F5-4F63-8AF4-9527052D1D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776" y="2303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5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7B6AF3-18E6-4E24-9988-47F7064AE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02908"/>
            <a:ext cx="7729728" cy="1188720"/>
          </a:xfrm>
        </p:spPr>
        <p:txBody>
          <a:bodyPr/>
          <a:lstStyle/>
          <a:p>
            <a:r>
              <a:rPr lang="sr-Cyrl-RS" dirty="0"/>
              <a:t>Тромбон </a:t>
            </a:r>
            <a:endParaRPr lang="sr-Latn-RS" dirty="0"/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327BA047-B5F7-49E7-9CB8-9BE26F891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60055" y="3157409"/>
            <a:ext cx="6417879" cy="3101975"/>
          </a:xfrm>
        </p:spPr>
      </p:pic>
      <p:pic>
        <p:nvPicPr>
          <p:cNvPr id="9" name="Bolero Trombone Solo">
            <a:hlinkClick r:id="" action="ppaction://media"/>
            <a:extLst>
              <a:ext uri="{FF2B5EF4-FFF2-40B4-BE49-F238E27FC236}">
                <a16:creationId xmlns:a16="http://schemas.microsoft.com/office/drawing/2014/main" id="{28C46362-2556-4100-B1B1-EB1A0FA67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075" y="2345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3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D6244C-7A6D-44DB-8150-0C02A7E17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Туба </a:t>
            </a:r>
            <a:endParaRPr lang="sr-Latn-RS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48E3AEE-4CCA-40AC-B2BF-C350C9723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88243" y="2858745"/>
            <a:ext cx="2230394" cy="3691688"/>
          </a:xfrm>
        </p:spPr>
      </p:pic>
      <p:pic>
        <p:nvPicPr>
          <p:cNvPr id="6" name="Baadsvik plays Carnival in Venice tuba solo (1)">
            <a:hlinkClick r:id="" action="ppaction://media"/>
            <a:extLst>
              <a:ext uri="{FF2B5EF4-FFF2-40B4-BE49-F238E27FC236}">
                <a16:creationId xmlns:a16="http://schemas.microsoft.com/office/drawing/2014/main" id="{58014399-DE9F-49FF-8B3E-8D297BF7D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995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7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2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AF86E4-415F-4963-80AF-FF07B3F69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Труба </a:t>
            </a:r>
            <a:endParaRPr lang="sr-Latn-RS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DC2E46F-9750-43A3-A669-2D8D1B72A1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090905" y="3429000"/>
            <a:ext cx="6010189" cy="1993379"/>
          </a:xfrm>
        </p:spPr>
      </p:pic>
      <p:pic>
        <p:nvPicPr>
          <p:cNvPr id="6" name="Trumpet Fanfare - Free Sound Effect">
            <a:hlinkClick r:id="" action="ppaction://media"/>
            <a:extLst>
              <a:ext uri="{FF2B5EF4-FFF2-40B4-BE49-F238E27FC236}">
                <a16:creationId xmlns:a16="http://schemas.microsoft.com/office/drawing/2014/main" id="{31605F2D-347C-4622-80CC-3FC30C082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2573" y="2196661"/>
            <a:ext cx="609600" cy="609600"/>
          </a:xfrm>
          <a:prstGeom prst="rect">
            <a:avLst/>
          </a:prstGeom>
        </p:spPr>
      </p:pic>
      <p:pic>
        <p:nvPicPr>
          <p:cNvPr id="7" name="IL SILENZIO - Trumpet Solo">
            <a:hlinkClick r:id="" action="ppaction://media"/>
            <a:extLst>
              <a:ext uri="{FF2B5EF4-FFF2-40B4-BE49-F238E27FC236}">
                <a16:creationId xmlns:a16="http://schemas.microsoft.com/office/drawing/2014/main" id="{2ACBD3B9-23F9-491F-93E7-E61FA62494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2573" y="30006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6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5758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ket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TM10001115[[fn=Paket]]</Template>
  <TotalTime>127</TotalTime>
  <Words>7</Words>
  <Application>Microsoft Office PowerPoint</Application>
  <PresentationFormat>Široki zaslon</PresentationFormat>
  <Paragraphs>5</Paragraphs>
  <Slides>6</Slides>
  <Notes>0</Notes>
  <HiddenSlides>0</HiddenSlides>
  <MMClips>5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</vt:i4>
      </vt:variant>
    </vt:vector>
  </HeadingPairs>
  <TitlesOfParts>
    <vt:vector size="10" baseType="lpstr">
      <vt:lpstr>Arial</vt:lpstr>
      <vt:lpstr>Corbel</vt:lpstr>
      <vt:lpstr>Gill Sans MT</vt:lpstr>
      <vt:lpstr>Paket</vt:lpstr>
      <vt:lpstr>ЛИМЕНИ ДУВАЧКИ ИНСТРУМЕНТИ </vt:lpstr>
      <vt:lpstr>PowerPoint prezentacija</vt:lpstr>
      <vt:lpstr>ХОРНА </vt:lpstr>
      <vt:lpstr>Тромбон </vt:lpstr>
      <vt:lpstr>Туба </vt:lpstr>
      <vt:lpstr>Труба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ЛИМЕНИ ДУВАЧКИ ИНСТРУМЕНТИ</dc:title>
  <dc:creator>Kresojević</dc:creator>
  <cp:lastModifiedBy>Kresojević</cp:lastModifiedBy>
  <cp:revision>8</cp:revision>
  <dcterms:created xsi:type="dcterms:W3CDTF">2020-11-25T17:46:00Z</dcterms:created>
  <dcterms:modified xsi:type="dcterms:W3CDTF">2020-11-28T15:33:04Z</dcterms:modified>
</cp:coreProperties>
</file>