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8" r:id="rId11"/>
    <p:sldId id="265" r:id="rId12"/>
    <p:sldId id="266" r:id="rId13"/>
    <p:sldId id="267" r:id="rId14"/>
    <p:sldId id="269" r:id="rId15"/>
    <p:sldId id="273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9B771B-A231-73AC-5767-A922A23661D1}" v="1889" dt="2020-12-03T10:03:34.801"/>
    <p1510:client id="{8594D650-803A-454B-9A99-23E0715149B0}" v="9730" dt="2020-11-29T18:03:00.688"/>
    <p1510:client id="{9CEC99AD-0615-65A6-0DA8-C643F2E7AA3B}" v="14" dt="2020-12-03T10:16:03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594D650-803A-454B-9A99-23E0715149B0}"/>
    <pc:docChg chg="modSld">
      <pc:chgData name="" userId="" providerId="" clId="Web-{8594D650-803A-454B-9A99-23E0715149B0}" dt="2020-11-29T09:47:49.403" v="3" actId="20577"/>
      <pc:docMkLst>
        <pc:docMk/>
      </pc:docMkLst>
      <pc:sldChg chg="modSp">
        <pc:chgData name="" userId="" providerId="" clId="Web-{8594D650-803A-454B-9A99-23E0715149B0}" dt="2020-11-29T09:47:49.403" v="2" actId="20577"/>
        <pc:sldMkLst>
          <pc:docMk/>
          <pc:sldMk cId="176570759" sldId="256"/>
        </pc:sldMkLst>
        <pc:spChg chg="mod">
          <ac:chgData name="" userId="" providerId="" clId="Web-{8594D650-803A-454B-9A99-23E0715149B0}" dt="2020-11-29T09:47:49.403" v="2" actId="20577"/>
          <ac:spMkLst>
            <pc:docMk/>
            <pc:sldMk cId="176570759" sldId="256"/>
            <ac:spMk id="2" creationId="{00000000-0000-0000-0000-000000000000}"/>
          </ac:spMkLst>
        </pc:spChg>
      </pc:sldChg>
    </pc:docChg>
  </pc:docChgLst>
  <pc:docChgLst>
    <pc:chgData name="Ana Kulaš" userId="S::ana.kulas1@skolers.org::cecd6603-cbdf-4933-8cb5-e88ed4461a18" providerId="AD" clId="Web-{8594D650-803A-454B-9A99-23E0715149B0}"/>
    <pc:docChg chg="addSld modSld addMainMaster delMainMaster">
      <pc:chgData name="Ana Kulaš" userId="S::ana.kulas1@skolers.org::cecd6603-cbdf-4933-8cb5-e88ed4461a18" providerId="AD" clId="Web-{8594D650-803A-454B-9A99-23E0715149B0}" dt="2020-11-29T18:03:00.688" v="9727" actId="20577"/>
      <pc:docMkLst>
        <pc:docMk/>
      </pc:docMkLst>
      <pc:sldChg chg="addSp modSp mod setBg modClrScheme chgLayout">
        <pc:chgData name="Ana Kulaš" userId="S::ana.kulas1@skolers.org::cecd6603-cbdf-4933-8cb5-e88ed4461a18" providerId="AD" clId="Web-{8594D650-803A-454B-9A99-23E0715149B0}" dt="2020-11-29T17:39:50.190" v="9243"/>
        <pc:sldMkLst>
          <pc:docMk/>
          <pc:sldMk cId="176570759" sldId="256"/>
        </pc:sldMkLst>
        <pc:spChg chg="mod ord">
          <ac:chgData name="Ana Kulaš" userId="S::ana.kulas1@skolers.org::cecd6603-cbdf-4933-8cb5-e88ed4461a18" providerId="AD" clId="Web-{8594D650-803A-454B-9A99-23E0715149B0}" dt="2020-11-29T17:39:50.190" v="9243"/>
          <ac:spMkLst>
            <pc:docMk/>
            <pc:sldMk cId="176570759" sldId="256"/>
            <ac:spMk id="2" creationId="{00000000-0000-0000-0000-000000000000}"/>
          </ac:spMkLst>
        </pc:spChg>
        <pc:spChg chg="mod ord">
          <ac:chgData name="Ana Kulaš" userId="S::ana.kulas1@skolers.org::cecd6603-cbdf-4933-8cb5-e88ed4461a18" providerId="AD" clId="Web-{8594D650-803A-454B-9A99-23E0715149B0}" dt="2020-11-29T17:39:50.190" v="9243"/>
          <ac:spMkLst>
            <pc:docMk/>
            <pc:sldMk cId="176570759" sldId="256"/>
            <ac:spMk id="3" creationId="{00000000-0000-0000-0000-000000000000}"/>
          </ac:spMkLst>
        </pc:spChg>
        <pc:spChg chg="add">
          <ac:chgData name="Ana Kulaš" userId="S::ana.kulas1@skolers.org::cecd6603-cbdf-4933-8cb5-e88ed4461a18" providerId="AD" clId="Web-{8594D650-803A-454B-9A99-23E0715149B0}" dt="2020-11-29T17:39:50.190" v="9243"/>
          <ac:spMkLst>
            <pc:docMk/>
            <pc:sldMk cId="176570759" sldId="256"/>
            <ac:spMk id="8" creationId="{FBDCECDC-EEE3-4128-AA5E-82A8C08796E8}"/>
          </ac:spMkLst>
        </pc:spChg>
        <pc:spChg chg="add">
          <ac:chgData name="Ana Kulaš" userId="S::ana.kulas1@skolers.org::cecd6603-cbdf-4933-8cb5-e88ed4461a18" providerId="AD" clId="Web-{8594D650-803A-454B-9A99-23E0715149B0}" dt="2020-11-29T17:39:50.190" v="9243"/>
          <ac:spMkLst>
            <pc:docMk/>
            <pc:sldMk cId="176570759" sldId="256"/>
            <ac:spMk id="10" creationId="{4260EDE0-989C-4E16-AF94-F652294D828E}"/>
          </ac:spMkLst>
        </pc:spChg>
        <pc:spChg chg="add">
          <ac:chgData name="Ana Kulaš" userId="S::ana.kulas1@skolers.org::cecd6603-cbdf-4933-8cb5-e88ed4461a18" providerId="AD" clId="Web-{8594D650-803A-454B-9A99-23E0715149B0}" dt="2020-11-29T17:39:50.190" v="9243"/>
          <ac:spMkLst>
            <pc:docMk/>
            <pc:sldMk cId="176570759" sldId="256"/>
            <ac:spMk id="12" creationId="{1F3985C0-E548-44D2-B30E-F3E42DADE133}"/>
          </ac:spMkLst>
        </pc:spChg>
      </pc:sldChg>
      <pc:sldChg chg="addSp delSp modSp new mod setBg modClrScheme chgLayout">
        <pc:chgData name="Ana Kulaš" userId="S::ana.kulas1@skolers.org::cecd6603-cbdf-4933-8cb5-e88ed4461a18" providerId="AD" clId="Web-{8594D650-803A-454B-9A99-23E0715149B0}" dt="2020-11-29T17:44:06.349" v="9302" actId="20577"/>
        <pc:sldMkLst>
          <pc:docMk/>
          <pc:sldMk cId="319470896" sldId="257"/>
        </pc:sldMkLst>
        <pc:spChg chg="mod ord">
          <ac:chgData name="Ana Kulaš" userId="S::ana.kulas1@skolers.org::cecd6603-cbdf-4933-8cb5-e88ed4461a18" providerId="AD" clId="Web-{8594D650-803A-454B-9A99-23E0715149B0}" dt="2020-11-29T17:41:15.660" v="9252" actId="14100"/>
          <ac:spMkLst>
            <pc:docMk/>
            <pc:sldMk cId="319470896" sldId="257"/>
            <ac:spMk id="2" creationId="{8C74C1C8-6CC3-4440-9374-4074B57D4FC0}"/>
          </ac:spMkLst>
        </pc:spChg>
        <pc:spChg chg="mod ord">
          <ac:chgData name="Ana Kulaš" userId="S::ana.kulas1@skolers.org::cecd6603-cbdf-4933-8cb5-e88ed4461a18" providerId="AD" clId="Web-{8594D650-803A-454B-9A99-23E0715149B0}" dt="2020-11-29T17:44:06.349" v="9302" actId="20577"/>
          <ac:spMkLst>
            <pc:docMk/>
            <pc:sldMk cId="319470896" sldId="257"/>
            <ac:spMk id="3" creationId="{C92FCA53-55B4-4662-8CB2-0721DC39BC94}"/>
          </ac:spMkLst>
        </pc:spChg>
        <pc:spChg chg="add del mod ord">
          <ac:chgData name="Ana Kulaš" userId="S::ana.kulas1@skolers.org::cecd6603-cbdf-4933-8cb5-e88ed4461a18" providerId="AD" clId="Web-{8594D650-803A-454B-9A99-23E0715149B0}" dt="2020-11-29T09:55:27.049" v="155"/>
          <ac:spMkLst>
            <pc:docMk/>
            <pc:sldMk cId="319470896" sldId="257"/>
            <ac:spMk id="5" creationId="{77276B41-435D-46C7-BB91-73E681474978}"/>
          </ac:spMkLst>
        </pc:spChg>
        <pc:spChg chg="add">
          <ac:chgData name="Ana Kulaš" userId="S::ana.kulas1@skolers.org::cecd6603-cbdf-4933-8cb5-e88ed4461a18" providerId="AD" clId="Web-{8594D650-803A-454B-9A99-23E0715149B0}" dt="2020-11-29T17:40:22.206" v="9244"/>
          <ac:spMkLst>
            <pc:docMk/>
            <pc:sldMk cId="319470896" sldId="257"/>
            <ac:spMk id="9" creationId="{311973C2-EB8B-452A-A698-4A252FD3AE28}"/>
          </ac:spMkLst>
        </pc:spChg>
        <pc:spChg chg="add">
          <ac:chgData name="Ana Kulaš" userId="S::ana.kulas1@skolers.org::cecd6603-cbdf-4933-8cb5-e88ed4461a18" providerId="AD" clId="Web-{8594D650-803A-454B-9A99-23E0715149B0}" dt="2020-11-29T17:40:22.206" v="9244"/>
          <ac:spMkLst>
            <pc:docMk/>
            <pc:sldMk cId="319470896" sldId="257"/>
            <ac:spMk id="11" creationId="{10162E77-11AD-44A7-84EC-40C59EEFBD2E}"/>
          </ac:spMkLst>
        </pc:spChg>
        <pc:picChg chg="add mod">
          <ac:chgData name="Ana Kulaš" userId="S::ana.kulas1@skolers.org::cecd6603-cbdf-4933-8cb5-e88ed4461a18" providerId="AD" clId="Web-{8594D650-803A-454B-9A99-23E0715149B0}" dt="2020-11-29T17:40:22.206" v="9244"/>
          <ac:picMkLst>
            <pc:docMk/>
            <pc:sldMk cId="319470896" sldId="257"/>
            <ac:picMk id="4" creationId="{0EFF4653-6662-47BC-AD9F-FC5F900151EB}"/>
          </ac:picMkLst>
        </pc:picChg>
        <pc:cxnChg chg="add">
          <ac:chgData name="Ana Kulaš" userId="S::ana.kulas1@skolers.org::cecd6603-cbdf-4933-8cb5-e88ed4461a18" providerId="AD" clId="Web-{8594D650-803A-454B-9A99-23E0715149B0}" dt="2020-11-29T17:40:22.206" v="9244"/>
          <ac:cxnSpMkLst>
            <pc:docMk/>
            <pc:sldMk cId="319470896" sldId="257"/>
            <ac:cxnSpMk id="13" creationId="{5AB158E9-1B40-4CD6-95F0-95CA11DF7B7A}"/>
          </ac:cxnSpMkLst>
        </pc:cxnChg>
      </pc:sldChg>
      <pc:sldChg chg="addSp modSp new mod setBg modClrScheme chgLayout">
        <pc:chgData name="Ana Kulaš" userId="S::ana.kulas1@skolers.org::cecd6603-cbdf-4933-8cb5-e88ed4461a18" providerId="AD" clId="Web-{8594D650-803A-454B-9A99-23E0715149B0}" dt="2020-11-29T17:43:45.646" v="9290" actId="20577"/>
        <pc:sldMkLst>
          <pc:docMk/>
          <pc:sldMk cId="1515315234" sldId="258"/>
        </pc:sldMkLst>
        <pc:spChg chg="mod ord">
          <ac:chgData name="Ana Kulaš" userId="S::ana.kulas1@skolers.org::cecd6603-cbdf-4933-8cb5-e88ed4461a18" providerId="AD" clId="Web-{8594D650-803A-454B-9A99-23E0715149B0}" dt="2020-11-29T17:42:59.458" v="9267"/>
          <ac:spMkLst>
            <pc:docMk/>
            <pc:sldMk cId="1515315234" sldId="258"/>
            <ac:spMk id="2" creationId="{A992E89A-20E0-449C-B0A5-BE4D2D4A4175}"/>
          </ac:spMkLst>
        </pc:spChg>
        <pc:spChg chg="mod ord">
          <ac:chgData name="Ana Kulaš" userId="S::ana.kulas1@skolers.org::cecd6603-cbdf-4933-8cb5-e88ed4461a18" providerId="AD" clId="Web-{8594D650-803A-454B-9A99-23E0715149B0}" dt="2020-11-29T17:43:45.646" v="9290" actId="20577"/>
          <ac:spMkLst>
            <pc:docMk/>
            <pc:sldMk cId="1515315234" sldId="258"/>
            <ac:spMk id="3" creationId="{9BDF027E-C1FC-4870-BF3D-1D0865867096}"/>
          </ac:spMkLst>
        </pc:spChg>
        <pc:spChg chg="add">
          <ac:chgData name="Ana Kulaš" userId="S::ana.kulas1@skolers.org::cecd6603-cbdf-4933-8cb5-e88ed4461a18" providerId="AD" clId="Web-{8594D650-803A-454B-9A99-23E0715149B0}" dt="2020-11-29T17:42:59.458" v="9267"/>
          <ac:spMkLst>
            <pc:docMk/>
            <pc:sldMk cId="1515315234" sldId="258"/>
            <ac:spMk id="8" creationId="{3558DB37-9FEE-48A2-8578-ED0401573943}"/>
          </ac:spMkLst>
        </pc:spChg>
        <pc:spChg chg="add">
          <ac:chgData name="Ana Kulaš" userId="S::ana.kulas1@skolers.org::cecd6603-cbdf-4933-8cb5-e88ed4461a18" providerId="AD" clId="Web-{8594D650-803A-454B-9A99-23E0715149B0}" dt="2020-11-29T17:42:59.458" v="9267"/>
          <ac:spMkLst>
            <pc:docMk/>
            <pc:sldMk cId="1515315234" sldId="258"/>
            <ac:spMk id="10" creationId="{5F7FCCA6-00E2-4F74-A105-0D769872F243}"/>
          </ac:spMkLst>
        </pc:spChg>
        <pc:spChg chg="add">
          <ac:chgData name="Ana Kulaš" userId="S::ana.kulas1@skolers.org::cecd6603-cbdf-4933-8cb5-e88ed4461a18" providerId="AD" clId="Web-{8594D650-803A-454B-9A99-23E0715149B0}" dt="2020-11-29T17:42:59.458" v="9267"/>
          <ac:spMkLst>
            <pc:docMk/>
            <pc:sldMk cId="1515315234" sldId="258"/>
            <ac:spMk id="12" creationId="{5E1ED12F-9F06-4B37-87B7-F98F52937F86}"/>
          </ac:spMkLst>
        </pc:spChg>
      </pc:sldChg>
      <pc:sldChg chg="addSp modSp new mod modClrScheme chgLayout">
        <pc:chgData name="Ana Kulaš" userId="S::ana.kulas1@skolers.org::cecd6603-cbdf-4933-8cb5-e88ed4461a18" providerId="AD" clId="Web-{8594D650-803A-454B-9A99-23E0715149B0}" dt="2020-11-29T17:45:02.771" v="9325" actId="14100"/>
        <pc:sldMkLst>
          <pc:docMk/>
          <pc:sldMk cId="1724947571" sldId="259"/>
        </pc:sldMkLst>
        <pc:spChg chg="mod ord">
          <ac:chgData name="Ana Kulaš" userId="S::ana.kulas1@skolers.org::cecd6603-cbdf-4933-8cb5-e88ed4461a18" providerId="AD" clId="Web-{8594D650-803A-454B-9A99-23E0715149B0}" dt="2020-11-29T17:39:30.268" v="9242"/>
          <ac:spMkLst>
            <pc:docMk/>
            <pc:sldMk cId="1724947571" sldId="259"/>
            <ac:spMk id="2" creationId="{3BED6C68-AEA3-41CA-AB10-EF1D42EB8F42}"/>
          </ac:spMkLst>
        </pc:spChg>
        <pc:spChg chg="mod ord">
          <ac:chgData name="Ana Kulaš" userId="S::ana.kulas1@skolers.org::cecd6603-cbdf-4933-8cb5-e88ed4461a18" providerId="AD" clId="Web-{8594D650-803A-454B-9A99-23E0715149B0}" dt="2020-11-29T17:45:02.771" v="9325" actId="14100"/>
          <ac:spMkLst>
            <pc:docMk/>
            <pc:sldMk cId="1724947571" sldId="259"/>
            <ac:spMk id="3" creationId="{6FEA0215-569C-4DF0-8CA7-E96F79A24E8F}"/>
          </ac:spMkLst>
        </pc:spChg>
        <pc:picChg chg="add mod">
          <ac:chgData name="Ana Kulaš" userId="S::ana.kulas1@skolers.org::cecd6603-cbdf-4933-8cb5-e88ed4461a18" providerId="AD" clId="Web-{8594D650-803A-454B-9A99-23E0715149B0}" dt="2020-11-29T17:44:37.084" v="9308" actId="1076"/>
          <ac:picMkLst>
            <pc:docMk/>
            <pc:sldMk cId="1724947571" sldId="259"/>
            <ac:picMk id="4" creationId="{B95A8A4F-12AF-4117-B3BC-A01D05A9860C}"/>
          </ac:picMkLst>
        </pc:picChg>
      </pc:sldChg>
      <pc:sldChg chg="addSp modSp new mod setBg modClrScheme chgLayout">
        <pc:chgData name="Ana Kulaš" userId="S::ana.kulas1@skolers.org::cecd6603-cbdf-4933-8cb5-e88ed4461a18" providerId="AD" clId="Web-{8594D650-803A-454B-9A99-23E0715149B0}" dt="2020-11-29T17:46:59.210" v="9359" actId="20577"/>
        <pc:sldMkLst>
          <pc:docMk/>
          <pc:sldMk cId="1605002835" sldId="260"/>
        </pc:sldMkLst>
        <pc:spChg chg="mod ord">
          <ac:chgData name="Ana Kulaš" userId="S::ana.kulas1@skolers.org::cecd6603-cbdf-4933-8cb5-e88ed4461a18" providerId="AD" clId="Web-{8594D650-803A-454B-9A99-23E0715149B0}" dt="2020-11-29T17:46:50.101" v="9355" actId="20577"/>
          <ac:spMkLst>
            <pc:docMk/>
            <pc:sldMk cId="1605002835" sldId="260"/>
            <ac:spMk id="2" creationId="{DD946ADD-5A49-43FC-B031-F0C266FB3BA4}"/>
          </ac:spMkLst>
        </pc:spChg>
        <pc:spChg chg="mod ord">
          <ac:chgData name="Ana Kulaš" userId="S::ana.kulas1@skolers.org::cecd6603-cbdf-4933-8cb5-e88ed4461a18" providerId="AD" clId="Web-{8594D650-803A-454B-9A99-23E0715149B0}" dt="2020-11-29T17:46:59.210" v="9359" actId="20577"/>
          <ac:spMkLst>
            <pc:docMk/>
            <pc:sldMk cId="1605002835" sldId="260"/>
            <ac:spMk id="3" creationId="{D01435FF-61FC-42A1-862A-E026A2A30B70}"/>
          </ac:spMkLst>
        </pc:spChg>
        <pc:spChg chg="add">
          <ac:chgData name="Ana Kulaš" userId="S::ana.kulas1@skolers.org::cecd6603-cbdf-4933-8cb5-e88ed4461a18" providerId="AD" clId="Web-{8594D650-803A-454B-9A99-23E0715149B0}" dt="2020-11-29T17:45:28.678" v="9326"/>
          <ac:spMkLst>
            <pc:docMk/>
            <pc:sldMk cId="1605002835" sldId="260"/>
            <ac:spMk id="8" creationId="{3741B58E-3B65-4A01-A276-975AB2CF8A08}"/>
          </ac:spMkLst>
        </pc:spChg>
        <pc:spChg chg="add">
          <ac:chgData name="Ana Kulaš" userId="S::ana.kulas1@skolers.org::cecd6603-cbdf-4933-8cb5-e88ed4461a18" providerId="AD" clId="Web-{8594D650-803A-454B-9A99-23E0715149B0}" dt="2020-11-29T17:45:28.678" v="9326"/>
          <ac:spMkLst>
            <pc:docMk/>
            <pc:sldMk cId="1605002835" sldId="260"/>
            <ac:spMk id="10" creationId="{7AAC67C3-831B-4AB1-A259-DFB839CAFAFC}"/>
          </ac:spMkLst>
        </pc:spChg>
        <pc:spChg chg="add">
          <ac:chgData name="Ana Kulaš" userId="S::ana.kulas1@skolers.org::cecd6603-cbdf-4933-8cb5-e88ed4461a18" providerId="AD" clId="Web-{8594D650-803A-454B-9A99-23E0715149B0}" dt="2020-11-29T17:45:28.678" v="9326"/>
          <ac:spMkLst>
            <pc:docMk/>
            <pc:sldMk cId="1605002835" sldId="260"/>
            <ac:spMk id="12" creationId="{054B3F04-9EAC-45C0-B3CE-0387EEA10A0C}"/>
          </ac:spMkLst>
        </pc:spChg>
      </pc:sldChg>
      <pc:sldChg chg="modSp new mod modClrScheme chgLayout">
        <pc:chgData name="Ana Kulaš" userId="S::ana.kulas1@skolers.org::cecd6603-cbdf-4933-8cb5-e88ed4461a18" providerId="AD" clId="Web-{8594D650-803A-454B-9A99-23E0715149B0}" dt="2020-11-29T17:47:46.039" v="9376" actId="20577"/>
        <pc:sldMkLst>
          <pc:docMk/>
          <pc:sldMk cId="2134829677" sldId="261"/>
        </pc:sldMkLst>
        <pc:spChg chg="mod ord">
          <ac:chgData name="Ana Kulaš" userId="S::ana.kulas1@skolers.org::cecd6603-cbdf-4933-8cb5-e88ed4461a18" providerId="AD" clId="Web-{8594D650-803A-454B-9A99-23E0715149B0}" dt="2020-11-29T17:39:30.268" v="9242"/>
          <ac:spMkLst>
            <pc:docMk/>
            <pc:sldMk cId="2134829677" sldId="261"/>
            <ac:spMk id="2" creationId="{B33682FE-F0BF-4668-80A2-24C7FA0DFA08}"/>
          </ac:spMkLst>
        </pc:spChg>
        <pc:spChg chg="mod ord">
          <ac:chgData name="Ana Kulaš" userId="S::ana.kulas1@skolers.org::cecd6603-cbdf-4933-8cb5-e88ed4461a18" providerId="AD" clId="Web-{8594D650-803A-454B-9A99-23E0715149B0}" dt="2020-11-29T17:47:46.039" v="9376" actId="20577"/>
          <ac:spMkLst>
            <pc:docMk/>
            <pc:sldMk cId="2134829677" sldId="261"/>
            <ac:spMk id="3" creationId="{16FA821F-8A83-4707-8BE3-33370000F4CC}"/>
          </ac:spMkLst>
        </pc:spChg>
      </pc:sldChg>
      <pc:sldChg chg="addSp modSp new mod setBg modClrScheme chgLayout">
        <pc:chgData name="Ana Kulaš" userId="S::ana.kulas1@skolers.org::cecd6603-cbdf-4933-8cb5-e88ed4461a18" providerId="AD" clId="Web-{8594D650-803A-454B-9A99-23E0715149B0}" dt="2020-11-29T17:50:46.119" v="9424" actId="14100"/>
        <pc:sldMkLst>
          <pc:docMk/>
          <pc:sldMk cId="1472787500" sldId="262"/>
        </pc:sldMkLst>
        <pc:spChg chg="mod ord">
          <ac:chgData name="Ana Kulaš" userId="S::ana.kulas1@skolers.org::cecd6603-cbdf-4933-8cb5-e88ed4461a18" providerId="AD" clId="Web-{8594D650-803A-454B-9A99-23E0715149B0}" dt="2020-11-29T17:50:22.571" v="9418"/>
          <ac:spMkLst>
            <pc:docMk/>
            <pc:sldMk cId="1472787500" sldId="262"/>
            <ac:spMk id="2" creationId="{1DD72E90-BEC8-4FBE-9991-76EF3A02CD80}"/>
          </ac:spMkLst>
        </pc:spChg>
        <pc:spChg chg="mod ord">
          <ac:chgData name="Ana Kulaš" userId="S::ana.kulas1@skolers.org::cecd6603-cbdf-4933-8cb5-e88ed4461a18" providerId="AD" clId="Web-{8594D650-803A-454B-9A99-23E0715149B0}" dt="2020-11-29T17:50:46.119" v="9424" actId="14100"/>
          <ac:spMkLst>
            <pc:docMk/>
            <pc:sldMk cId="1472787500" sldId="262"/>
            <ac:spMk id="3" creationId="{8568579E-75B0-49C3-B807-306E42ACE330}"/>
          </ac:spMkLst>
        </pc:spChg>
        <pc:spChg chg="add">
          <ac:chgData name="Ana Kulaš" userId="S::ana.kulas1@skolers.org::cecd6603-cbdf-4933-8cb5-e88ed4461a18" providerId="AD" clId="Web-{8594D650-803A-454B-9A99-23E0715149B0}" dt="2020-11-29T17:50:22.571" v="9418"/>
          <ac:spMkLst>
            <pc:docMk/>
            <pc:sldMk cId="1472787500" sldId="262"/>
            <ac:spMk id="8" creationId="{3741B58E-3B65-4A01-A276-975AB2CF8A08}"/>
          </ac:spMkLst>
        </pc:spChg>
        <pc:spChg chg="add">
          <ac:chgData name="Ana Kulaš" userId="S::ana.kulas1@skolers.org::cecd6603-cbdf-4933-8cb5-e88ed4461a18" providerId="AD" clId="Web-{8594D650-803A-454B-9A99-23E0715149B0}" dt="2020-11-29T17:50:22.571" v="9418"/>
          <ac:spMkLst>
            <pc:docMk/>
            <pc:sldMk cId="1472787500" sldId="262"/>
            <ac:spMk id="10" creationId="{7AAC67C3-831B-4AB1-A259-DFB839CAFAFC}"/>
          </ac:spMkLst>
        </pc:spChg>
        <pc:spChg chg="add">
          <ac:chgData name="Ana Kulaš" userId="S::ana.kulas1@skolers.org::cecd6603-cbdf-4933-8cb5-e88ed4461a18" providerId="AD" clId="Web-{8594D650-803A-454B-9A99-23E0715149B0}" dt="2020-11-29T17:50:22.571" v="9418"/>
          <ac:spMkLst>
            <pc:docMk/>
            <pc:sldMk cId="1472787500" sldId="262"/>
            <ac:spMk id="12" creationId="{054B3F04-9EAC-45C0-B3CE-0387EEA10A0C}"/>
          </ac:spMkLst>
        </pc:spChg>
      </pc:sldChg>
      <pc:sldChg chg="modSp new mod modClrScheme chgLayout">
        <pc:chgData name="Ana Kulaš" userId="S::ana.kulas1@skolers.org::cecd6603-cbdf-4933-8cb5-e88ed4461a18" providerId="AD" clId="Web-{8594D650-803A-454B-9A99-23E0715149B0}" dt="2020-11-29T17:50:18.368" v="9416" actId="20577"/>
        <pc:sldMkLst>
          <pc:docMk/>
          <pc:sldMk cId="4098528109" sldId="263"/>
        </pc:sldMkLst>
        <pc:spChg chg="mod ord">
          <ac:chgData name="Ana Kulaš" userId="S::ana.kulas1@skolers.org::cecd6603-cbdf-4933-8cb5-e88ed4461a18" providerId="AD" clId="Web-{8594D650-803A-454B-9A99-23E0715149B0}" dt="2020-11-29T17:39:30.268" v="9242"/>
          <ac:spMkLst>
            <pc:docMk/>
            <pc:sldMk cId="4098528109" sldId="263"/>
            <ac:spMk id="2" creationId="{0F891C81-3D35-4E7C-9A78-7B97FBF0E920}"/>
          </ac:spMkLst>
        </pc:spChg>
        <pc:spChg chg="mod ord">
          <ac:chgData name="Ana Kulaš" userId="S::ana.kulas1@skolers.org::cecd6603-cbdf-4933-8cb5-e88ed4461a18" providerId="AD" clId="Web-{8594D650-803A-454B-9A99-23E0715149B0}" dt="2020-11-29T17:50:18.368" v="9416" actId="20577"/>
          <ac:spMkLst>
            <pc:docMk/>
            <pc:sldMk cId="4098528109" sldId="263"/>
            <ac:spMk id="3" creationId="{7CFA2448-4749-4AC1-9F53-D7EB44F2AC38}"/>
          </ac:spMkLst>
        </pc:spChg>
      </pc:sldChg>
      <pc:sldChg chg="modSp new mod modClrScheme chgLayout">
        <pc:chgData name="Ana Kulaš" userId="S::ana.kulas1@skolers.org::cecd6603-cbdf-4933-8cb5-e88ed4461a18" providerId="AD" clId="Web-{8594D650-803A-454B-9A99-23E0715149B0}" dt="2020-11-29T18:03:00.688" v="9726" actId="20577"/>
        <pc:sldMkLst>
          <pc:docMk/>
          <pc:sldMk cId="2285232665" sldId="264"/>
        </pc:sldMkLst>
        <pc:spChg chg="mod ord">
          <ac:chgData name="Ana Kulaš" userId="S::ana.kulas1@skolers.org::cecd6603-cbdf-4933-8cb5-e88ed4461a18" providerId="AD" clId="Web-{8594D650-803A-454B-9A99-23E0715149B0}" dt="2020-11-29T17:39:30.268" v="9242"/>
          <ac:spMkLst>
            <pc:docMk/>
            <pc:sldMk cId="2285232665" sldId="264"/>
            <ac:spMk id="2" creationId="{8190122E-0D84-4FBE-9284-09473DE406A7}"/>
          </ac:spMkLst>
        </pc:spChg>
        <pc:spChg chg="mod ord">
          <ac:chgData name="Ana Kulaš" userId="S::ana.kulas1@skolers.org::cecd6603-cbdf-4933-8cb5-e88ed4461a18" providerId="AD" clId="Web-{8594D650-803A-454B-9A99-23E0715149B0}" dt="2020-11-29T18:03:00.688" v="9726" actId="20577"/>
          <ac:spMkLst>
            <pc:docMk/>
            <pc:sldMk cId="2285232665" sldId="264"/>
            <ac:spMk id="3" creationId="{D3551816-B833-4069-A24A-28E075404572}"/>
          </ac:spMkLst>
        </pc:spChg>
      </pc:sldChg>
      <pc:sldChg chg="modSp new mod modClrScheme chgLayout">
        <pc:chgData name="Ana Kulaš" userId="S::ana.kulas1@skolers.org::cecd6603-cbdf-4933-8cb5-e88ed4461a18" providerId="AD" clId="Web-{8594D650-803A-454B-9A99-23E0715149B0}" dt="2020-11-29T17:55:29.090" v="9566" actId="20577"/>
        <pc:sldMkLst>
          <pc:docMk/>
          <pc:sldMk cId="3565589503" sldId="265"/>
        </pc:sldMkLst>
        <pc:spChg chg="mod ord">
          <ac:chgData name="Ana Kulaš" userId="S::ana.kulas1@skolers.org::cecd6603-cbdf-4933-8cb5-e88ed4461a18" providerId="AD" clId="Web-{8594D650-803A-454B-9A99-23E0715149B0}" dt="2020-11-29T17:39:30.268" v="9242"/>
          <ac:spMkLst>
            <pc:docMk/>
            <pc:sldMk cId="3565589503" sldId="265"/>
            <ac:spMk id="2" creationId="{ABF1149E-0005-4AD2-AFF9-9E4A92FF2C66}"/>
          </ac:spMkLst>
        </pc:spChg>
        <pc:spChg chg="mod ord">
          <ac:chgData name="Ana Kulaš" userId="S::ana.kulas1@skolers.org::cecd6603-cbdf-4933-8cb5-e88ed4461a18" providerId="AD" clId="Web-{8594D650-803A-454B-9A99-23E0715149B0}" dt="2020-11-29T17:55:29.090" v="9566" actId="20577"/>
          <ac:spMkLst>
            <pc:docMk/>
            <pc:sldMk cId="3565589503" sldId="265"/>
            <ac:spMk id="3" creationId="{655D1DF7-DCE3-401C-9607-0399C6D13AC7}"/>
          </ac:spMkLst>
        </pc:spChg>
      </pc:sldChg>
      <pc:sldChg chg="modSp new mod modClrScheme chgLayout">
        <pc:chgData name="Ana Kulaš" userId="S::ana.kulas1@skolers.org::cecd6603-cbdf-4933-8cb5-e88ed4461a18" providerId="AD" clId="Web-{8594D650-803A-454B-9A99-23E0715149B0}" dt="2020-11-29T17:57:10.841" v="9573" actId="14100"/>
        <pc:sldMkLst>
          <pc:docMk/>
          <pc:sldMk cId="3698397145" sldId="266"/>
        </pc:sldMkLst>
        <pc:spChg chg="mod ord">
          <ac:chgData name="Ana Kulaš" userId="S::ana.kulas1@skolers.org::cecd6603-cbdf-4933-8cb5-e88ed4461a18" providerId="AD" clId="Web-{8594D650-803A-454B-9A99-23E0715149B0}" dt="2020-11-29T17:39:30.268" v="9242"/>
          <ac:spMkLst>
            <pc:docMk/>
            <pc:sldMk cId="3698397145" sldId="266"/>
            <ac:spMk id="2" creationId="{EA5937BC-5AF7-41F8-8AFD-95948AF5BA70}"/>
          </ac:spMkLst>
        </pc:spChg>
        <pc:spChg chg="mod ord">
          <ac:chgData name="Ana Kulaš" userId="S::ana.kulas1@skolers.org::cecd6603-cbdf-4933-8cb5-e88ed4461a18" providerId="AD" clId="Web-{8594D650-803A-454B-9A99-23E0715149B0}" dt="2020-11-29T17:57:10.841" v="9573" actId="14100"/>
          <ac:spMkLst>
            <pc:docMk/>
            <pc:sldMk cId="3698397145" sldId="266"/>
            <ac:spMk id="3" creationId="{EA4C98B2-C2CB-4719-BCD8-BD3BB7B5BA7B}"/>
          </ac:spMkLst>
        </pc:spChg>
      </pc:sldChg>
      <pc:sldChg chg="modSp new mod modClrScheme chgLayout">
        <pc:chgData name="Ana Kulaš" userId="S::ana.kulas1@skolers.org::cecd6603-cbdf-4933-8cb5-e88ed4461a18" providerId="AD" clId="Web-{8594D650-803A-454B-9A99-23E0715149B0}" dt="2020-11-29T17:57:50.545" v="9591" actId="20577"/>
        <pc:sldMkLst>
          <pc:docMk/>
          <pc:sldMk cId="2268795389" sldId="267"/>
        </pc:sldMkLst>
        <pc:spChg chg="mod ord">
          <ac:chgData name="Ana Kulaš" userId="S::ana.kulas1@skolers.org::cecd6603-cbdf-4933-8cb5-e88ed4461a18" providerId="AD" clId="Web-{8594D650-803A-454B-9A99-23E0715149B0}" dt="2020-11-29T17:39:30.268" v="9242"/>
          <ac:spMkLst>
            <pc:docMk/>
            <pc:sldMk cId="2268795389" sldId="267"/>
            <ac:spMk id="2" creationId="{81D0B340-83DE-4B9F-9339-CFBBC259CF6F}"/>
          </ac:spMkLst>
        </pc:spChg>
        <pc:spChg chg="mod ord">
          <ac:chgData name="Ana Kulaš" userId="S::ana.kulas1@skolers.org::cecd6603-cbdf-4933-8cb5-e88ed4461a18" providerId="AD" clId="Web-{8594D650-803A-454B-9A99-23E0715149B0}" dt="2020-11-29T17:57:50.545" v="9591" actId="20577"/>
          <ac:spMkLst>
            <pc:docMk/>
            <pc:sldMk cId="2268795389" sldId="267"/>
            <ac:spMk id="3" creationId="{2AF8C932-3DF2-407A-990F-89385E19EA18}"/>
          </ac:spMkLst>
        </pc:spChg>
      </pc:sldChg>
      <pc:sldChg chg="modSp new mod modClrScheme chgLayout">
        <pc:chgData name="Ana Kulaš" userId="S::ana.kulas1@skolers.org::cecd6603-cbdf-4933-8cb5-e88ed4461a18" providerId="AD" clId="Web-{8594D650-803A-454B-9A99-23E0715149B0}" dt="2020-11-29T17:51:46.791" v="9452" actId="14100"/>
        <pc:sldMkLst>
          <pc:docMk/>
          <pc:sldMk cId="1923031726" sldId="268"/>
        </pc:sldMkLst>
        <pc:spChg chg="mod ord">
          <ac:chgData name="Ana Kulaš" userId="S::ana.kulas1@skolers.org::cecd6603-cbdf-4933-8cb5-e88ed4461a18" providerId="AD" clId="Web-{8594D650-803A-454B-9A99-23E0715149B0}" dt="2020-11-29T17:39:30.268" v="9242"/>
          <ac:spMkLst>
            <pc:docMk/>
            <pc:sldMk cId="1923031726" sldId="268"/>
            <ac:spMk id="2" creationId="{57FE73FA-90D3-4643-AFE2-659854182CCC}"/>
          </ac:spMkLst>
        </pc:spChg>
        <pc:spChg chg="mod ord">
          <ac:chgData name="Ana Kulaš" userId="S::ana.kulas1@skolers.org::cecd6603-cbdf-4933-8cb5-e88ed4461a18" providerId="AD" clId="Web-{8594D650-803A-454B-9A99-23E0715149B0}" dt="2020-11-29T17:51:46.791" v="9452" actId="14100"/>
          <ac:spMkLst>
            <pc:docMk/>
            <pc:sldMk cId="1923031726" sldId="268"/>
            <ac:spMk id="3" creationId="{ED597265-EEC7-4373-B252-771CEF19F8C9}"/>
          </ac:spMkLst>
        </pc:spChg>
      </pc:sldChg>
      <pc:sldChg chg="addSp modSp new mod setBg modClrScheme chgLayout">
        <pc:chgData name="Ana Kulaš" userId="S::ana.kulas1@skolers.org::cecd6603-cbdf-4933-8cb5-e88ed4461a18" providerId="AD" clId="Web-{8594D650-803A-454B-9A99-23E0715149B0}" dt="2020-11-29T18:01:45.203" v="9722" actId="20577"/>
        <pc:sldMkLst>
          <pc:docMk/>
          <pc:sldMk cId="3371216638" sldId="269"/>
        </pc:sldMkLst>
        <pc:spChg chg="mod ord">
          <ac:chgData name="Ana Kulaš" userId="S::ana.kulas1@skolers.org::cecd6603-cbdf-4933-8cb5-e88ed4461a18" providerId="AD" clId="Web-{8594D650-803A-454B-9A99-23E0715149B0}" dt="2020-11-29T17:59:58.093" v="9621" actId="20577"/>
          <ac:spMkLst>
            <pc:docMk/>
            <pc:sldMk cId="3371216638" sldId="269"/>
            <ac:spMk id="2" creationId="{D9501EDC-5F91-48A3-9B62-4274364FB5E4}"/>
          </ac:spMkLst>
        </pc:spChg>
        <pc:spChg chg="mod ord">
          <ac:chgData name="Ana Kulaš" userId="S::ana.kulas1@skolers.org::cecd6603-cbdf-4933-8cb5-e88ed4461a18" providerId="AD" clId="Web-{8594D650-803A-454B-9A99-23E0715149B0}" dt="2020-11-29T18:01:45.203" v="9722" actId="20577"/>
          <ac:spMkLst>
            <pc:docMk/>
            <pc:sldMk cId="3371216638" sldId="269"/>
            <ac:spMk id="3" creationId="{24BBC573-5069-4C3C-AE83-15E5CA4F202B}"/>
          </ac:spMkLst>
        </pc:spChg>
        <pc:spChg chg="add">
          <ac:chgData name="Ana Kulaš" userId="S::ana.kulas1@skolers.org::cecd6603-cbdf-4933-8cb5-e88ed4461a18" providerId="AD" clId="Web-{8594D650-803A-454B-9A99-23E0715149B0}" dt="2020-11-29T17:58:06.170" v="9595"/>
          <ac:spMkLst>
            <pc:docMk/>
            <pc:sldMk cId="3371216638" sldId="269"/>
            <ac:spMk id="8" creationId="{3741B58E-3B65-4A01-A276-975AB2CF8A08}"/>
          </ac:spMkLst>
        </pc:spChg>
        <pc:spChg chg="add">
          <ac:chgData name="Ana Kulaš" userId="S::ana.kulas1@skolers.org::cecd6603-cbdf-4933-8cb5-e88ed4461a18" providerId="AD" clId="Web-{8594D650-803A-454B-9A99-23E0715149B0}" dt="2020-11-29T17:58:06.170" v="9595"/>
          <ac:spMkLst>
            <pc:docMk/>
            <pc:sldMk cId="3371216638" sldId="269"/>
            <ac:spMk id="10" creationId="{7AAC67C3-831B-4AB1-A259-DFB839CAFAFC}"/>
          </ac:spMkLst>
        </pc:spChg>
        <pc:spChg chg="add">
          <ac:chgData name="Ana Kulaš" userId="S::ana.kulas1@skolers.org::cecd6603-cbdf-4933-8cb5-e88ed4461a18" providerId="AD" clId="Web-{8594D650-803A-454B-9A99-23E0715149B0}" dt="2020-11-29T17:58:06.170" v="9595"/>
          <ac:spMkLst>
            <pc:docMk/>
            <pc:sldMk cId="3371216638" sldId="269"/>
            <ac:spMk id="12" creationId="{054B3F04-9EAC-45C0-B3CE-0387EEA10A0C}"/>
          </ac:spMkLst>
        </pc:spChg>
      </pc:sldChg>
      <pc:sldMasterChg chg="del delSldLayout">
        <pc:chgData name="Ana Kulaš" userId="S::ana.kulas1@skolers.org::cecd6603-cbdf-4933-8cb5-e88ed4461a18" providerId="AD" clId="Web-{8594D650-803A-454B-9A99-23E0715149B0}" dt="2020-11-29T17:39:30.268" v="9242"/>
        <pc:sldMasterMkLst>
          <pc:docMk/>
          <pc:sldMasterMk cId="2694809886" sldId="2147483648"/>
        </pc:sldMasterMkLst>
        <pc:sldLayoutChg chg="del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694809886" sldId="2147483648"/>
            <pc:sldLayoutMk cId="1082658918" sldId="2147483649"/>
          </pc:sldLayoutMkLst>
        </pc:sldLayoutChg>
        <pc:sldLayoutChg chg="del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694809886" sldId="2147483648"/>
            <pc:sldLayoutMk cId="886954500" sldId="2147483650"/>
          </pc:sldLayoutMkLst>
        </pc:sldLayoutChg>
        <pc:sldLayoutChg chg="del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694809886" sldId="2147483648"/>
            <pc:sldLayoutMk cId="2359007608" sldId="2147483651"/>
          </pc:sldLayoutMkLst>
        </pc:sldLayoutChg>
        <pc:sldLayoutChg chg="del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694809886" sldId="2147483648"/>
            <pc:sldLayoutMk cId="783060489" sldId="2147483652"/>
          </pc:sldLayoutMkLst>
        </pc:sldLayoutChg>
        <pc:sldLayoutChg chg="del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694809886" sldId="2147483648"/>
            <pc:sldLayoutMk cId="1481488179" sldId="2147483653"/>
          </pc:sldLayoutMkLst>
        </pc:sldLayoutChg>
        <pc:sldLayoutChg chg="del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694809886" sldId="2147483648"/>
            <pc:sldLayoutMk cId="839274352" sldId="2147483654"/>
          </pc:sldLayoutMkLst>
        </pc:sldLayoutChg>
        <pc:sldLayoutChg chg="del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694809886" sldId="2147483648"/>
            <pc:sldLayoutMk cId="3147506243" sldId="2147483655"/>
          </pc:sldLayoutMkLst>
        </pc:sldLayoutChg>
        <pc:sldLayoutChg chg="del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694809886" sldId="2147483648"/>
            <pc:sldLayoutMk cId="1410763909" sldId="2147483656"/>
          </pc:sldLayoutMkLst>
        </pc:sldLayoutChg>
        <pc:sldLayoutChg chg="del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694809886" sldId="2147483648"/>
            <pc:sldLayoutMk cId="3483497340" sldId="2147483657"/>
          </pc:sldLayoutMkLst>
        </pc:sldLayoutChg>
        <pc:sldLayoutChg chg="del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694809886" sldId="2147483648"/>
            <pc:sldLayoutMk cId="376506935" sldId="2147483658"/>
          </pc:sldLayoutMkLst>
        </pc:sldLayoutChg>
        <pc:sldLayoutChg chg="del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694809886" sldId="2147483648"/>
            <pc:sldLayoutMk cId="70337509" sldId="2147483659"/>
          </pc:sldLayoutMkLst>
        </pc:sldLayoutChg>
      </pc:sldMasterChg>
      <pc:sldMasterChg chg="add addSldLayout modSldLayout">
        <pc:chgData name="Ana Kulaš" userId="S::ana.kulas1@skolers.org::cecd6603-cbdf-4933-8cb5-e88ed4461a18" providerId="AD" clId="Web-{8594D650-803A-454B-9A99-23E0715149B0}" dt="2020-11-29T17:39:30.268" v="9242"/>
        <pc:sldMasterMkLst>
          <pc:docMk/>
          <pc:sldMasterMk cId="2968616283" sldId="2147483660"/>
        </pc:sldMasterMkLst>
        <pc:sldLayoutChg chg="add mod replId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968616283" sldId="2147483660"/>
            <pc:sldLayoutMk cId="4278100003" sldId="2147483661"/>
          </pc:sldLayoutMkLst>
        </pc:sldLayoutChg>
        <pc:sldLayoutChg chg="add mod replId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968616283" sldId="2147483660"/>
            <pc:sldLayoutMk cId="1066808095" sldId="2147483662"/>
          </pc:sldLayoutMkLst>
        </pc:sldLayoutChg>
        <pc:sldLayoutChg chg="add mod replId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968616283" sldId="2147483660"/>
            <pc:sldLayoutMk cId="735916597" sldId="2147483663"/>
          </pc:sldLayoutMkLst>
        </pc:sldLayoutChg>
        <pc:sldLayoutChg chg="add mod replId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968616283" sldId="2147483660"/>
            <pc:sldLayoutMk cId="615410570" sldId="2147483664"/>
          </pc:sldLayoutMkLst>
        </pc:sldLayoutChg>
        <pc:sldLayoutChg chg="add mod replId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968616283" sldId="2147483660"/>
            <pc:sldLayoutMk cId="3416325905" sldId="2147483665"/>
          </pc:sldLayoutMkLst>
        </pc:sldLayoutChg>
        <pc:sldLayoutChg chg="add mod replId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968616283" sldId="2147483660"/>
            <pc:sldLayoutMk cId="362176247" sldId="2147483666"/>
          </pc:sldLayoutMkLst>
        </pc:sldLayoutChg>
        <pc:sldLayoutChg chg="add mod replId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968616283" sldId="2147483660"/>
            <pc:sldLayoutMk cId="1641266996" sldId="2147483667"/>
          </pc:sldLayoutMkLst>
        </pc:sldLayoutChg>
        <pc:sldLayoutChg chg="add mod replId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968616283" sldId="2147483660"/>
            <pc:sldLayoutMk cId="735854243" sldId="2147483668"/>
          </pc:sldLayoutMkLst>
        </pc:sldLayoutChg>
        <pc:sldLayoutChg chg="add mod replId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968616283" sldId="2147483660"/>
            <pc:sldLayoutMk cId="1672625709" sldId="2147483669"/>
          </pc:sldLayoutMkLst>
        </pc:sldLayoutChg>
        <pc:sldLayoutChg chg="add mod replId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968616283" sldId="2147483660"/>
            <pc:sldLayoutMk cId="758794463" sldId="2147483670"/>
          </pc:sldLayoutMkLst>
        </pc:sldLayoutChg>
        <pc:sldLayoutChg chg="add mod replId">
          <pc:chgData name="Ana Kulaš" userId="S::ana.kulas1@skolers.org::cecd6603-cbdf-4933-8cb5-e88ed4461a18" providerId="AD" clId="Web-{8594D650-803A-454B-9A99-23E0715149B0}" dt="2020-11-29T17:39:30.268" v="9242"/>
          <pc:sldLayoutMkLst>
            <pc:docMk/>
            <pc:sldMasterMk cId="2968616283" sldId="2147483660"/>
            <pc:sldLayoutMk cId="2837683336" sldId="2147483671"/>
          </pc:sldLayoutMkLst>
        </pc:sldLayoutChg>
      </pc:sldMasterChg>
    </pc:docChg>
  </pc:docChgLst>
  <pc:docChgLst>
    <pc:chgData name="Ana Kulaš" userId="S::ana.kulas1@skolers.org::cecd6603-cbdf-4933-8cb5-e88ed4461a18" providerId="AD" clId="Web-{9CEC99AD-0615-65A6-0DA8-C643F2E7AA3B}"/>
    <pc:docChg chg="addSld modSld">
      <pc:chgData name="Ana Kulaš" userId="S::ana.kulas1@skolers.org::cecd6603-cbdf-4933-8cb5-e88ed4461a18" providerId="AD" clId="Web-{9CEC99AD-0615-65A6-0DA8-C643F2E7AA3B}" dt="2020-12-03T10:16:03.708" v="16" actId="14100"/>
      <pc:docMkLst>
        <pc:docMk/>
      </pc:docMkLst>
      <pc:sldChg chg="modSp">
        <pc:chgData name="Ana Kulaš" userId="S::ana.kulas1@skolers.org::cecd6603-cbdf-4933-8cb5-e88ed4461a18" providerId="AD" clId="Web-{9CEC99AD-0615-65A6-0DA8-C643F2E7AA3B}" dt="2020-12-03T10:13:30.879" v="0" actId="14100"/>
        <pc:sldMkLst>
          <pc:docMk/>
          <pc:sldMk cId="319470896" sldId="257"/>
        </pc:sldMkLst>
        <pc:spChg chg="mod">
          <ac:chgData name="Ana Kulaš" userId="S::ana.kulas1@skolers.org::cecd6603-cbdf-4933-8cb5-e88ed4461a18" providerId="AD" clId="Web-{9CEC99AD-0615-65A6-0DA8-C643F2E7AA3B}" dt="2020-12-03T10:13:30.879" v="0" actId="14100"/>
          <ac:spMkLst>
            <pc:docMk/>
            <pc:sldMk cId="319470896" sldId="257"/>
            <ac:spMk id="3" creationId="{C92FCA53-55B4-4662-8CB2-0721DC39BC94}"/>
          </ac:spMkLst>
        </pc:spChg>
      </pc:sldChg>
      <pc:sldChg chg="addSp delSp modSp new mod setBg addAnim delAnim modAnim">
        <pc:chgData name="Ana Kulaš" userId="S::ana.kulas1@skolers.org::cecd6603-cbdf-4933-8cb5-e88ed4461a18" providerId="AD" clId="Web-{9CEC99AD-0615-65A6-0DA8-C643F2E7AA3B}" dt="2020-12-03T10:16:03.708" v="16" actId="14100"/>
        <pc:sldMkLst>
          <pc:docMk/>
          <pc:sldMk cId="2282775858" sldId="273"/>
        </pc:sldMkLst>
        <pc:spChg chg="del">
          <ac:chgData name="Ana Kulaš" userId="S::ana.kulas1@skolers.org::cecd6603-cbdf-4933-8cb5-e88ed4461a18" providerId="AD" clId="Web-{9CEC99AD-0615-65A6-0DA8-C643F2E7AA3B}" dt="2020-12-03T10:15:28.598" v="7"/>
          <ac:spMkLst>
            <pc:docMk/>
            <pc:sldMk cId="2282775858" sldId="273"/>
            <ac:spMk id="2" creationId="{F085F7EE-38C3-49AF-816E-F7102AA6AB3C}"/>
          </ac:spMkLst>
        </pc:spChg>
        <pc:spChg chg="del">
          <ac:chgData name="Ana Kulaš" userId="S::ana.kulas1@skolers.org::cecd6603-cbdf-4933-8cb5-e88ed4461a18" providerId="AD" clId="Web-{9CEC99AD-0615-65A6-0DA8-C643F2E7AA3B}" dt="2020-12-03T10:15:12.926" v="4"/>
          <ac:spMkLst>
            <pc:docMk/>
            <pc:sldMk cId="2282775858" sldId="273"/>
            <ac:spMk id="3" creationId="{A80EB5C1-AFE6-42CC-910E-71F4EBA9E06D}"/>
          </ac:spMkLst>
        </pc:spChg>
        <pc:spChg chg="add">
          <ac:chgData name="Ana Kulaš" userId="S::ana.kulas1@skolers.org::cecd6603-cbdf-4933-8cb5-e88ed4461a18" providerId="AD" clId="Web-{9CEC99AD-0615-65A6-0DA8-C643F2E7AA3B}" dt="2020-12-03T10:15:50.067" v="13"/>
          <ac:spMkLst>
            <pc:docMk/>
            <pc:sldMk cId="2282775858" sldId="273"/>
            <ac:spMk id="6" creationId="{C2579DAE-C141-48DB-810E-C070C300819E}"/>
          </ac:spMkLst>
        </pc:spChg>
        <pc:spChg chg="add">
          <ac:chgData name="Ana Kulaš" userId="S::ana.kulas1@skolers.org::cecd6603-cbdf-4933-8cb5-e88ed4461a18" providerId="AD" clId="Web-{9CEC99AD-0615-65A6-0DA8-C643F2E7AA3B}" dt="2020-12-03T10:15:50.067" v="13"/>
          <ac:spMkLst>
            <pc:docMk/>
            <pc:sldMk cId="2282775858" sldId="273"/>
            <ac:spMk id="7" creationId="{02FD90C3-6350-4D5B-9738-6E94EDF30F74}"/>
          </ac:spMkLst>
        </pc:spChg>
        <pc:spChg chg="add">
          <ac:chgData name="Ana Kulaš" userId="S::ana.kulas1@skolers.org::cecd6603-cbdf-4933-8cb5-e88ed4461a18" providerId="AD" clId="Web-{9CEC99AD-0615-65A6-0DA8-C643F2E7AA3B}" dt="2020-12-03T10:15:50.067" v="13"/>
          <ac:spMkLst>
            <pc:docMk/>
            <pc:sldMk cId="2282775858" sldId="273"/>
            <ac:spMk id="8" creationId="{41497DE5-0939-4D1D-9350-0C5E1B209C68}"/>
          </ac:spMkLst>
        </pc:spChg>
        <pc:spChg chg="add del">
          <ac:chgData name="Ana Kulaš" userId="S::ana.kulas1@skolers.org::cecd6603-cbdf-4933-8cb5-e88ed4461a18" providerId="AD" clId="Web-{9CEC99AD-0615-65A6-0DA8-C643F2E7AA3B}" dt="2020-12-03T10:15:49.989" v="12"/>
          <ac:spMkLst>
            <pc:docMk/>
            <pc:sldMk cId="2282775858" sldId="273"/>
            <ac:spMk id="9" creationId="{C2579DAE-C141-48DB-810E-C070C300819E}"/>
          </ac:spMkLst>
        </pc:spChg>
        <pc:spChg chg="add">
          <ac:chgData name="Ana Kulaš" userId="S::ana.kulas1@skolers.org::cecd6603-cbdf-4933-8cb5-e88ed4461a18" providerId="AD" clId="Web-{9CEC99AD-0615-65A6-0DA8-C643F2E7AA3B}" dt="2020-12-03T10:15:50.067" v="13"/>
          <ac:spMkLst>
            <pc:docMk/>
            <pc:sldMk cId="2282775858" sldId="273"/>
            <ac:spMk id="10" creationId="{5CCC70ED-6C63-4537-B7EB-51990D6C0A6F}"/>
          </ac:spMkLst>
        </pc:spChg>
        <pc:spChg chg="add del">
          <ac:chgData name="Ana Kulaš" userId="S::ana.kulas1@skolers.org::cecd6603-cbdf-4933-8cb5-e88ed4461a18" providerId="AD" clId="Web-{9CEC99AD-0615-65A6-0DA8-C643F2E7AA3B}" dt="2020-12-03T10:15:49.989" v="12"/>
          <ac:spMkLst>
            <pc:docMk/>
            <pc:sldMk cId="2282775858" sldId="273"/>
            <ac:spMk id="11" creationId="{02FD90C3-6350-4D5B-9738-6E94EDF30F74}"/>
          </ac:spMkLst>
        </pc:spChg>
        <pc:spChg chg="add del">
          <ac:chgData name="Ana Kulaš" userId="S::ana.kulas1@skolers.org::cecd6603-cbdf-4933-8cb5-e88ed4461a18" providerId="AD" clId="Web-{9CEC99AD-0615-65A6-0DA8-C643F2E7AA3B}" dt="2020-12-03T10:15:49.989" v="12"/>
          <ac:spMkLst>
            <pc:docMk/>
            <pc:sldMk cId="2282775858" sldId="273"/>
            <ac:spMk id="13" creationId="{2C7211D9-E545-4D00-9874-641EC7C7BD85}"/>
          </ac:spMkLst>
        </pc:spChg>
        <pc:spChg chg="add del">
          <ac:chgData name="Ana Kulaš" userId="S::ana.kulas1@skolers.org::cecd6603-cbdf-4933-8cb5-e88ed4461a18" providerId="AD" clId="Web-{9CEC99AD-0615-65A6-0DA8-C643F2E7AA3B}" dt="2020-12-03T10:15:49.989" v="12"/>
          <ac:spMkLst>
            <pc:docMk/>
            <pc:sldMk cId="2282775858" sldId="273"/>
            <ac:spMk id="15" creationId="{5DBBC34A-8C43-4368-951E-A04EB7C00E32}"/>
          </ac:spMkLst>
        </pc:spChg>
        <pc:spChg chg="add">
          <ac:chgData name="Ana Kulaš" userId="S::ana.kulas1@skolers.org::cecd6603-cbdf-4933-8cb5-e88ed4461a18" providerId="AD" clId="Web-{9CEC99AD-0615-65A6-0DA8-C643F2E7AA3B}" dt="2020-12-03T10:15:50.067" v="13"/>
          <ac:spMkLst>
            <pc:docMk/>
            <pc:sldMk cId="2282775858" sldId="273"/>
            <ac:spMk id="17" creationId="{B76E24C1-2968-40DC-A36E-F6B85F0F0752}"/>
          </ac:spMkLst>
        </pc:spChg>
        <pc:picChg chg="add mod ord">
          <ac:chgData name="Ana Kulaš" userId="S::ana.kulas1@skolers.org::cecd6603-cbdf-4933-8cb5-e88ed4461a18" providerId="AD" clId="Web-{9CEC99AD-0615-65A6-0DA8-C643F2E7AA3B}" dt="2020-12-03T10:16:03.708" v="16" actId="14100"/>
          <ac:picMkLst>
            <pc:docMk/>
            <pc:sldMk cId="2282775858" sldId="273"/>
            <ac:picMk id="4" creationId="{4EFACA9E-F20A-4382-BAF4-24A4BAA08EC4}"/>
          </ac:picMkLst>
        </pc:picChg>
      </pc:sldChg>
    </pc:docChg>
  </pc:docChgLst>
  <pc:docChgLst>
    <pc:chgData name="Ana Kulaš" userId="S::ana.kulas1@skolers.org::cecd6603-cbdf-4933-8cb5-e88ed4461a18" providerId="AD" clId="Web-{729B771B-A231-73AC-5767-A922A23661D1}"/>
    <pc:docChg chg="addSld delSld modSld">
      <pc:chgData name="Ana Kulaš" userId="S::ana.kulas1@skolers.org::cecd6603-cbdf-4933-8cb5-e88ed4461a18" providerId="AD" clId="Web-{729B771B-A231-73AC-5767-A922A23661D1}" dt="2020-12-03T10:03:34.801" v="1871" actId="20577"/>
      <pc:docMkLst>
        <pc:docMk/>
      </pc:docMkLst>
      <pc:sldChg chg="addSp delSp modSp">
        <pc:chgData name="Ana Kulaš" userId="S::ana.kulas1@skolers.org::cecd6603-cbdf-4933-8cb5-e88ed4461a18" providerId="AD" clId="Web-{729B771B-A231-73AC-5767-A922A23661D1}" dt="2020-12-03T09:10:05.123" v="1134"/>
        <pc:sldMkLst>
          <pc:docMk/>
          <pc:sldMk cId="176570759" sldId="256"/>
        </pc:sldMkLst>
        <pc:spChg chg="mod">
          <ac:chgData name="Ana Kulaš" userId="S::ana.kulas1@skolers.org::cecd6603-cbdf-4933-8cb5-e88ed4461a18" providerId="AD" clId="Web-{729B771B-A231-73AC-5767-A922A23661D1}" dt="2020-12-03T09:10:05.123" v="1134"/>
          <ac:spMkLst>
            <pc:docMk/>
            <pc:sldMk cId="176570759" sldId="256"/>
            <ac:spMk id="2" creationId="{00000000-0000-0000-0000-000000000000}"/>
          </ac:spMkLst>
        </pc:spChg>
        <pc:spChg chg="mod">
          <ac:chgData name="Ana Kulaš" userId="S::ana.kulas1@skolers.org::cecd6603-cbdf-4933-8cb5-e88ed4461a18" providerId="AD" clId="Web-{729B771B-A231-73AC-5767-A922A23661D1}" dt="2020-12-03T09:10:05.123" v="1134"/>
          <ac:spMkLst>
            <pc:docMk/>
            <pc:sldMk cId="176570759" sldId="256"/>
            <ac:spMk id="3" creationId="{00000000-0000-0000-0000-000000000000}"/>
          </ac:spMkLst>
        </pc:spChg>
        <pc:spChg chg="del">
          <ac:chgData name="Ana Kulaš" userId="S::ana.kulas1@skolers.org::cecd6603-cbdf-4933-8cb5-e88ed4461a18" providerId="AD" clId="Web-{729B771B-A231-73AC-5767-A922A23661D1}" dt="2020-12-03T08:13:38.570" v="180"/>
          <ac:spMkLst>
            <pc:docMk/>
            <pc:sldMk cId="176570759" sldId="256"/>
            <ac:spMk id="8" creationId="{FBDCECDC-EEE3-4128-AA5E-82A8C08796E8}"/>
          </ac:spMkLst>
        </pc:spChg>
        <pc:spChg chg="del">
          <ac:chgData name="Ana Kulaš" userId="S::ana.kulas1@skolers.org::cecd6603-cbdf-4933-8cb5-e88ed4461a18" providerId="AD" clId="Web-{729B771B-A231-73AC-5767-A922A23661D1}" dt="2020-12-03T08:13:38.570" v="180"/>
          <ac:spMkLst>
            <pc:docMk/>
            <pc:sldMk cId="176570759" sldId="256"/>
            <ac:spMk id="10" creationId="{4260EDE0-989C-4E16-AF94-F652294D828E}"/>
          </ac:spMkLst>
        </pc:spChg>
        <pc:spChg chg="del">
          <ac:chgData name="Ana Kulaš" userId="S::ana.kulas1@skolers.org::cecd6603-cbdf-4933-8cb5-e88ed4461a18" providerId="AD" clId="Web-{729B771B-A231-73AC-5767-A922A23661D1}" dt="2020-12-03T08:13:38.570" v="180"/>
          <ac:spMkLst>
            <pc:docMk/>
            <pc:sldMk cId="176570759" sldId="256"/>
            <ac:spMk id="12" creationId="{1F3985C0-E548-44D2-B30E-F3E42DADE133}"/>
          </ac:spMkLst>
        </pc:spChg>
        <pc:spChg chg="add del">
          <ac:chgData name="Ana Kulaš" userId="S::ana.kulas1@skolers.org::cecd6603-cbdf-4933-8cb5-e88ed4461a18" providerId="AD" clId="Web-{729B771B-A231-73AC-5767-A922A23661D1}" dt="2020-12-03T09:10:05.123" v="1134"/>
          <ac:spMkLst>
            <pc:docMk/>
            <pc:sldMk cId="176570759" sldId="256"/>
            <ac:spMk id="17" creationId="{F3B3B6C5-748F-437C-AE76-DB11FEA99E16}"/>
          </ac:spMkLst>
        </pc:spChg>
        <pc:spChg chg="add del">
          <ac:chgData name="Ana Kulaš" userId="S::ana.kulas1@skolers.org::cecd6603-cbdf-4933-8cb5-e88ed4461a18" providerId="AD" clId="Web-{729B771B-A231-73AC-5767-A922A23661D1}" dt="2020-12-03T09:10:05.123" v="1134"/>
          <ac:spMkLst>
            <pc:docMk/>
            <pc:sldMk cId="176570759" sldId="256"/>
            <ac:spMk id="19" creationId="{197CEB5D-9BB2-475C-BA8D-AC88BB8C976E}"/>
          </ac:spMkLst>
        </pc:spChg>
        <pc:spChg chg="add">
          <ac:chgData name="Ana Kulaš" userId="S::ana.kulas1@skolers.org::cecd6603-cbdf-4933-8cb5-e88ed4461a18" providerId="AD" clId="Web-{729B771B-A231-73AC-5767-A922A23661D1}" dt="2020-12-03T09:10:05.123" v="1134"/>
          <ac:spMkLst>
            <pc:docMk/>
            <pc:sldMk cId="176570759" sldId="256"/>
            <ac:spMk id="26" creationId="{FBDCECDC-EEE3-4128-AA5E-82A8C08796E8}"/>
          </ac:spMkLst>
        </pc:spChg>
        <pc:spChg chg="add">
          <ac:chgData name="Ana Kulaš" userId="S::ana.kulas1@skolers.org::cecd6603-cbdf-4933-8cb5-e88ed4461a18" providerId="AD" clId="Web-{729B771B-A231-73AC-5767-A922A23661D1}" dt="2020-12-03T09:10:05.123" v="1134"/>
          <ac:spMkLst>
            <pc:docMk/>
            <pc:sldMk cId="176570759" sldId="256"/>
            <ac:spMk id="28" creationId="{4260EDE0-989C-4E16-AF94-F652294D828E}"/>
          </ac:spMkLst>
        </pc:spChg>
        <pc:spChg chg="add">
          <ac:chgData name="Ana Kulaš" userId="S::ana.kulas1@skolers.org::cecd6603-cbdf-4933-8cb5-e88ed4461a18" providerId="AD" clId="Web-{729B771B-A231-73AC-5767-A922A23661D1}" dt="2020-12-03T09:10:05.123" v="1134"/>
          <ac:spMkLst>
            <pc:docMk/>
            <pc:sldMk cId="176570759" sldId="256"/>
            <ac:spMk id="30" creationId="{1F3985C0-E548-44D2-B30E-F3E42DADE133}"/>
          </ac:spMkLst>
        </pc:spChg>
        <pc:cxnChg chg="add del">
          <ac:chgData name="Ana Kulaš" userId="S::ana.kulas1@skolers.org::cecd6603-cbdf-4933-8cb5-e88ed4461a18" providerId="AD" clId="Web-{729B771B-A231-73AC-5767-A922A23661D1}" dt="2020-12-03T09:10:05.123" v="1134"/>
          <ac:cxnSpMkLst>
            <pc:docMk/>
            <pc:sldMk cId="176570759" sldId="256"/>
            <ac:cxnSpMk id="21" creationId="{BB14AD1F-ADD5-46E7-966F-4C0290232FF9}"/>
          </ac:cxnSpMkLst>
        </pc:cxnChg>
      </pc:sldChg>
      <pc:sldChg chg="modSp">
        <pc:chgData name="Ana Kulaš" userId="S::ana.kulas1@skolers.org::cecd6603-cbdf-4933-8cb5-e88ed4461a18" providerId="AD" clId="Web-{729B771B-A231-73AC-5767-A922A23661D1}" dt="2020-12-03T09:28:44.978" v="1354" actId="20577"/>
        <pc:sldMkLst>
          <pc:docMk/>
          <pc:sldMk cId="319470896" sldId="257"/>
        </pc:sldMkLst>
        <pc:spChg chg="mod">
          <ac:chgData name="Ana Kulaš" userId="S::ana.kulas1@skolers.org::cecd6603-cbdf-4933-8cb5-e88ed4461a18" providerId="AD" clId="Web-{729B771B-A231-73AC-5767-A922A23661D1}" dt="2020-12-03T08:18:06.278" v="206" actId="1076"/>
          <ac:spMkLst>
            <pc:docMk/>
            <pc:sldMk cId="319470896" sldId="257"/>
            <ac:spMk id="2" creationId="{8C74C1C8-6CC3-4440-9374-4074B57D4FC0}"/>
          </ac:spMkLst>
        </pc:spChg>
        <pc:spChg chg="mod">
          <ac:chgData name="Ana Kulaš" userId="S::ana.kulas1@skolers.org::cecd6603-cbdf-4933-8cb5-e88ed4461a18" providerId="AD" clId="Web-{729B771B-A231-73AC-5767-A922A23661D1}" dt="2020-12-03T09:28:44.978" v="1354" actId="20577"/>
          <ac:spMkLst>
            <pc:docMk/>
            <pc:sldMk cId="319470896" sldId="257"/>
            <ac:spMk id="3" creationId="{C92FCA53-55B4-4662-8CB2-0721DC39BC94}"/>
          </ac:spMkLst>
        </pc:spChg>
      </pc:sldChg>
      <pc:sldChg chg="delSp modSp">
        <pc:chgData name="Ana Kulaš" userId="S::ana.kulas1@skolers.org::cecd6603-cbdf-4933-8cb5-e88ed4461a18" providerId="AD" clId="Web-{729B771B-A231-73AC-5767-A922A23661D1}" dt="2020-12-03T08:40:22.382" v="667" actId="20577"/>
        <pc:sldMkLst>
          <pc:docMk/>
          <pc:sldMk cId="1515315234" sldId="258"/>
        </pc:sldMkLst>
        <pc:spChg chg="del">
          <ac:chgData name="Ana Kulaš" userId="S::ana.kulas1@skolers.org::cecd6603-cbdf-4933-8cb5-e88ed4461a18" providerId="AD" clId="Web-{729B771B-A231-73AC-5767-A922A23661D1}" dt="2020-12-03T07:59:55.741" v="87"/>
          <ac:spMkLst>
            <pc:docMk/>
            <pc:sldMk cId="1515315234" sldId="258"/>
            <ac:spMk id="2" creationId="{A992E89A-20E0-449C-B0A5-BE4D2D4A4175}"/>
          </ac:spMkLst>
        </pc:spChg>
        <pc:spChg chg="mod">
          <ac:chgData name="Ana Kulaš" userId="S::ana.kulas1@skolers.org::cecd6603-cbdf-4933-8cb5-e88ed4461a18" providerId="AD" clId="Web-{729B771B-A231-73AC-5767-A922A23661D1}" dt="2020-12-03T08:40:22.382" v="667" actId="20577"/>
          <ac:spMkLst>
            <pc:docMk/>
            <pc:sldMk cId="1515315234" sldId="258"/>
            <ac:spMk id="3" creationId="{9BDF027E-C1FC-4870-BF3D-1D0865867096}"/>
          </ac:spMkLst>
        </pc:spChg>
      </pc:sldChg>
      <pc:sldChg chg="delSp modSp">
        <pc:chgData name="Ana Kulaš" userId="S::ana.kulas1@skolers.org::cecd6603-cbdf-4933-8cb5-e88ed4461a18" providerId="AD" clId="Web-{729B771B-A231-73AC-5767-A922A23661D1}" dt="2020-12-03T08:19:02.998" v="214" actId="14100"/>
        <pc:sldMkLst>
          <pc:docMk/>
          <pc:sldMk cId="1724947571" sldId="259"/>
        </pc:sldMkLst>
        <pc:spChg chg="del">
          <ac:chgData name="Ana Kulaš" userId="S::ana.kulas1@skolers.org::cecd6603-cbdf-4933-8cb5-e88ed4461a18" providerId="AD" clId="Web-{729B771B-A231-73AC-5767-A922A23661D1}" dt="2020-12-03T08:00:04.210" v="88"/>
          <ac:spMkLst>
            <pc:docMk/>
            <pc:sldMk cId="1724947571" sldId="259"/>
            <ac:spMk id="2" creationId="{3BED6C68-AEA3-41CA-AB10-EF1D42EB8F42}"/>
          </ac:spMkLst>
        </pc:spChg>
        <pc:spChg chg="mod">
          <ac:chgData name="Ana Kulaš" userId="S::ana.kulas1@skolers.org::cecd6603-cbdf-4933-8cb5-e88ed4461a18" providerId="AD" clId="Web-{729B771B-A231-73AC-5767-A922A23661D1}" dt="2020-12-03T08:19:02.998" v="214" actId="14100"/>
          <ac:spMkLst>
            <pc:docMk/>
            <pc:sldMk cId="1724947571" sldId="259"/>
            <ac:spMk id="3" creationId="{6FEA0215-569C-4DF0-8CA7-E96F79A24E8F}"/>
          </ac:spMkLst>
        </pc:spChg>
        <pc:picChg chg="mod">
          <ac:chgData name="Ana Kulaš" userId="S::ana.kulas1@skolers.org::cecd6603-cbdf-4933-8cb5-e88ed4461a18" providerId="AD" clId="Web-{729B771B-A231-73AC-5767-A922A23661D1}" dt="2020-12-03T08:18:45.326" v="212" actId="1076"/>
          <ac:picMkLst>
            <pc:docMk/>
            <pc:sldMk cId="1724947571" sldId="259"/>
            <ac:picMk id="4" creationId="{B95A8A4F-12AF-4117-B3BC-A01D05A9860C}"/>
          </ac:picMkLst>
        </pc:picChg>
      </pc:sldChg>
      <pc:sldChg chg="addSp delSp modSp">
        <pc:chgData name="Ana Kulaš" userId="S::ana.kulas1@skolers.org::cecd6603-cbdf-4933-8cb5-e88ed4461a18" providerId="AD" clId="Web-{729B771B-A231-73AC-5767-A922A23661D1}" dt="2020-12-03T09:19:59.359" v="1339" actId="1076"/>
        <pc:sldMkLst>
          <pc:docMk/>
          <pc:sldMk cId="1605002835" sldId="260"/>
        </pc:sldMkLst>
        <pc:spChg chg="del mod">
          <ac:chgData name="Ana Kulaš" userId="S::ana.kulas1@skolers.org::cecd6603-cbdf-4933-8cb5-e88ed4461a18" providerId="AD" clId="Web-{729B771B-A231-73AC-5767-A922A23661D1}" dt="2020-12-03T07:54:47.391" v="57"/>
          <ac:spMkLst>
            <pc:docMk/>
            <pc:sldMk cId="1605002835" sldId="260"/>
            <ac:spMk id="2" creationId="{DD946ADD-5A49-43FC-B031-F0C266FB3BA4}"/>
          </ac:spMkLst>
        </pc:spChg>
        <pc:spChg chg="del mod">
          <ac:chgData name="Ana Kulaš" userId="S::ana.kulas1@skolers.org::cecd6603-cbdf-4933-8cb5-e88ed4461a18" providerId="AD" clId="Web-{729B771B-A231-73AC-5767-A922A23661D1}" dt="2020-12-03T07:54:50.907" v="58"/>
          <ac:spMkLst>
            <pc:docMk/>
            <pc:sldMk cId="1605002835" sldId="260"/>
            <ac:spMk id="3" creationId="{D01435FF-61FC-42A1-862A-E026A2A30B70}"/>
          </ac:spMkLst>
        </pc:spChg>
        <pc:spChg chg="add del mod">
          <ac:chgData name="Ana Kulaš" userId="S::ana.kulas1@skolers.org::cecd6603-cbdf-4933-8cb5-e88ed4461a18" providerId="AD" clId="Web-{729B771B-A231-73AC-5767-A922A23661D1}" dt="2020-12-03T08:30:11.292" v="370"/>
          <ac:spMkLst>
            <pc:docMk/>
            <pc:sldMk cId="1605002835" sldId="260"/>
            <ac:spMk id="6" creationId="{E234C9C9-0ABA-4BB2-BF9B-AB1E69EA22EF}"/>
          </ac:spMkLst>
        </pc:spChg>
        <pc:spChg chg="add del mod">
          <ac:chgData name="Ana Kulaš" userId="S::ana.kulas1@skolers.org::cecd6603-cbdf-4933-8cb5-e88ed4461a18" providerId="AD" clId="Web-{729B771B-A231-73AC-5767-A922A23661D1}" dt="2020-12-03T08:31:45.528" v="387"/>
          <ac:spMkLst>
            <pc:docMk/>
            <pc:sldMk cId="1605002835" sldId="260"/>
            <ac:spMk id="7" creationId="{97AEF6E4-9CB2-4A82-9DDB-82F2363473EE}"/>
          </ac:spMkLst>
        </pc:spChg>
        <pc:spChg chg="del">
          <ac:chgData name="Ana Kulaš" userId="S::ana.kulas1@skolers.org::cecd6603-cbdf-4933-8cb5-e88ed4461a18" providerId="AD" clId="Web-{729B771B-A231-73AC-5767-A922A23661D1}" dt="2020-12-03T07:56:02.205" v="65"/>
          <ac:spMkLst>
            <pc:docMk/>
            <pc:sldMk cId="1605002835" sldId="260"/>
            <ac:spMk id="8" creationId="{3741B58E-3B65-4A01-A276-975AB2CF8A08}"/>
          </ac:spMkLst>
        </pc:spChg>
        <pc:spChg chg="add del mod">
          <ac:chgData name="Ana Kulaš" userId="S::ana.kulas1@skolers.org::cecd6603-cbdf-4933-8cb5-e88ed4461a18" providerId="AD" clId="Web-{729B771B-A231-73AC-5767-A922A23661D1}" dt="2020-12-03T09:19:53.109" v="1337"/>
          <ac:spMkLst>
            <pc:docMk/>
            <pc:sldMk cId="1605002835" sldId="260"/>
            <ac:spMk id="9" creationId="{90504BE8-5056-4B3B-BF35-EE769427BFD1}"/>
          </ac:spMkLst>
        </pc:spChg>
        <pc:spChg chg="del">
          <ac:chgData name="Ana Kulaš" userId="S::ana.kulas1@skolers.org::cecd6603-cbdf-4933-8cb5-e88ed4461a18" providerId="AD" clId="Web-{729B771B-A231-73AC-5767-A922A23661D1}" dt="2020-12-03T07:56:02.205" v="65"/>
          <ac:spMkLst>
            <pc:docMk/>
            <pc:sldMk cId="1605002835" sldId="260"/>
            <ac:spMk id="10" creationId="{7AAC67C3-831B-4AB1-A259-DFB839CAFAFC}"/>
          </ac:spMkLst>
        </pc:spChg>
        <pc:spChg chg="add del mod">
          <ac:chgData name="Ana Kulaš" userId="S::ana.kulas1@skolers.org::cecd6603-cbdf-4933-8cb5-e88ed4461a18" providerId="AD" clId="Web-{729B771B-A231-73AC-5767-A922A23661D1}" dt="2020-12-03T09:19:55.827" v="1338"/>
          <ac:spMkLst>
            <pc:docMk/>
            <pc:sldMk cId="1605002835" sldId="260"/>
            <ac:spMk id="11" creationId="{FF50E86C-6B4D-4726-B770-04BB68340F58}"/>
          </ac:spMkLst>
        </pc:spChg>
        <pc:spChg chg="del">
          <ac:chgData name="Ana Kulaš" userId="S::ana.kulas1@skolers.org::cecd6603-cbdf-4933-8cb5-e88ed4461a18" providerId="AD" clId="Web-{729B771B-A231-73AC-5767-A922A23661D1}" dt="2020-12-03T07:56:02.205" v="65"/>
          <ac:spMkLst>
            <pc:docMk/>
            <pc:sldMk cId="1605002835" sldId="260"/>
            <ac:spMk id="12" creationId="{054B3F04-9EAC-45C0-B3CE-0387EEA10A0C}"/>
          </ac:spMkLst>
        </pc:spChg>
        <pc:spChg chg="add del">
          <ac:chgData name="Ana Kulaš" userId="S::ana.kulas1@skolers.org::cecd6603-cbdf-4933-8cb5-e88ed4461a18" providerId="AD" clId="Web-{729B771B-A231-73AC-5767-A922A23661D1}" dt="2020-12-03T07:57:20.347" v="82"/>
          <ac:spMkLst>
            <pc:docMk/>
            <pc:sldMk cId="1605002835" sldId="260"/>
            <ac:spMk id="17" creationId="{AE1AF813-2D2F-4B78-9216-388AF161EDAA}"/>
          </ac:spMkLst>
        </pc:spChg>
        <pc:spChg chg="add del">
          <ac:chgData name="Ana Kulaš" userId="S::ana.kulas1@skolers.org::cecd6603-cbdf-4933-8cb5-e88ed4461a18" providerId="AD" clId="Web-{729B771B-A231-73AC-5767-A922A23661D1}" dt="2020-12-03T07:57:20.347" v="82"/>
          <ac:spMkLst>
            <pc:docMk/>
            <pc:sldMk cId="1605002835" sldId="260"/>
            <ac:spMk id="19" creationId="{C47181D2-95D5-4439-9BDF-14D4FDC7BD80}"/>
          </ac:spMkLst>
        </pc:spChg>
        <pc:spChg chg="add">
          <ac:chgData name="Ana Kulaš" userId="S::ana.kulas1@skolers.org::cecd6603-cbdf-4933-8cb5-e88ed4461a18" providerId="AD" clId="Web-{729B771B-A231-73AC-5767-A922A23661D1}" dt="2020-12-03T07:57:20.347" v="82"/>
          <ac:spMkLst>
            <pc:docMk/>
            <pc:sldMk cId="1605002835" sldId="260"/>
            <ac:spMk id="24" creationId="{C2579DAE-C141-48DB-810E-C070C300819E}"/>
          </ac:spMkLst>
        </pc:spChg>
        <pc:spChg chg="add">
          <ac:chgData name="Ana Kulaš" userId="S::ana.kulas1@skolers.org::cecd6603-cbdf-4933-8cb5-e88ed4461a18" providerId="AD" clId="Web-{729B771B-A231-73AC-5767-A922A23661D1}" dt="2020-12-03T07:57:20.347" v="82"/>
          <ac:spMkLst>
            <pc:docMk/>
            <pc:sldMk cId="1605002835" sldId="260"/>
            <ac:spMk id="26" creationId="{02FD90C3-6350-4D5B-9738-6E94EDF30F74}"/>
          </ac:spMkLst>
        </pc:spChg>
        <pc:spChg chg="add">
          <ac:chgData name="Ana Kulaš" userId="S::ana.kulas1@skolers.org::cecd6603-cbdf-4933-8cb5-e88ed4461a18" providerId="AD" clId="Web-{729B771B-A231-73AC-5767-A922A23661D1}" dt="2020-12-03T07:57:20.347" v="82"/>
          <ac:spMkLst>
            <pc:docMk/>
            <pc:sldMk cId="1605002835" sldId="260"/>
            <ac:spMk id="28" creationId="{BCD2D517-BC35-4439-AC31-06DF764F25FC}"/>
          </ac:spMkLst>
        </pc:spChg>
        <pc:spChg chg="add">
          <ac:chgData name="Ana Kulaš" userId="S::ana.kulas1@skolers.org::cecd6603-cbdf-4933-8cb5-e88ed4461a18" providerId="AD" clId="Web-{729B771B-A231-73AC-5767-A922A23661D1}" dt="2020-12-03T07:57:20.347" v="82"/>
          <ac:spMkLst>
            <pc:docMk/>
            <pc:sldMk cId="1605002835" sldId="260"/>
            <ac:spMk id="30" creationId="{2DD3F846-0483-40F5-A881-0C1AD2A0CAD7}"/>
          </ac:spMkLst>
        </pc:spChg>
        <pc:picChg chg="add del mod">
          <ac:chgData name="Ana Kulaš" userId="S::ana.kulas1@skolers.org::cecd6603-cbdf-4933-8cb5-e88ed4461a18" providerId="AD" clId="Web-{729B771B-A231-73AC-5767-A922A23661D1}" dt="2020-12-03T07:56:14.080" v="68"/>
          <ac:picMkLst>
            <pc:docMk/>
            <pc:sldMk cId="1605002835" sldId="260"/>
            <ac:picMk id="4" creationId="{0F501716-F0DC-4872-96F7-DE2FD753B2CB}"/>
          </ac:picMkLst>
        </pc:picChg>
        <pc:picChg chg="add mod">
          <ac:chgData name="Ana Kulaš" userId="S::ana.kulas1@skolers.org::cecd6603-cbdf-4933-8cb5-e88ed4461a18" providerId="AD" clId="Web-{729B771B-A231-73AC-5767-A922A23661D1}" dt="2020-12-03T09:19:59.359" v="1339" actId="1076"/>
          <ac:picMkLst>
            <pc:docMk/>
            <pc:sldMk cId="1605002835" sldId="260"/>
            <ac:picMk id="5" creationId="{B7AB0407-356E-4AE4-8ECF-9A2FA53A23D2}"/>
          </ac:picMkLst>
        </pc:picChg>
      </pc:sldChg>
      <pc:sldChg chg="delSp modSp">
        <pc:chgData name="Ana Kulaš" userId="S::ana.kulas1@skolers.org::cecd6603-cbdf-4933-8cb5-e88ed4461a18" providerId="AD" clId="Web-{729B771B-A231-73AC-5767-A922A23661D1}" dt="2020-12-03T08:20:20.078" v="224" actId="14100"/>
        <pc:sldMkLst>
          <pc:docMk/>
          <pc:sldMk cId="2134829677" sldId="261"/>
        </pc:sldMkLst>
        <pc:spChg chg="del">
          <ac:chgData name="Ana Kulaš" userId="S::ana.kulas1@skolers.org::cecd6603-cbdf-4933-8cb5-e88ed4461a18" providerId="AD" clId="Web-{729B771B-A231-73AC-5767-A922A23661D1}" dt="2020-12-03T08:01:50.821" v="99"/>
          <ac:spMkLst>
            <pc:docMk/>
            <pc:sldMk cId="2134829677" sldId="261"/>
            <ac:spMk id="2" creationId="{B33682FE-F0BF-4668-80A2-24C7FA0DFA08}"/>
          </ac:spMkLst>
        </pc:spChg>
        <pc:spChg chg="mod">
          <ac:chgData name="Ana Kulaš" userId="S::ana.kulas1@skolers.org::cecd6603-cbdf-4933-8cb5-e88ed4461a18" providerId="AD" clId="Web-{729B771B-A231-73AC-5767-A922A23661D1}" dt="2020-12-03T08:20:20.078" v="224" actId="14100"/>
          <ac:spMkLst>
            <pc:docMk/>
            <pc:sldMk cId="2134829677" sldId="261"/>
            <ac:spMk id="3" creationId="{16FA821F-8A83-4707-8BE3-33370000F4CC}"/>
          </ac:spMkLst>
        </pc:spChg>
      </pc:sldChg>
      <pc:sldChg chg="delSp modSp">
        <pc:chgData name="Ana Kulaš" userId="S::ana.kulas1@skolers.org::cecd6603-cbdf-4933-8cb5-e88ed4461a18" providerId="AD" clId="Web-{729B771B-A231-73AC-5767-A922A23661D1}" dt="2020-12-03T09:56:51.715" v="1798" actId="20577"/>
        <pc:sldMkLst>
          <pc:docMk/>
          <pc:sldMk cId="1472787500" sldId="262"/>
        </pc:sldMkLst>
        <pc:spChg chg="del">
          <ac:chgData name="Ana Kulaš" userId="S::ana.kulas1@skolers.org::cecd6603-cbdf-4933-8cb5-e88ed4461a18" providerId="AD" clId="Web-{729B771B-A231-73AC-5767-A922A23661D1}" dt="2020-12-03T08:02:52.198" v="104"/>
          <ac:spMkLst>
            <pc:docMk/>
            <pc:sldMk cId="1472787500" sldId="262"/>
            <ac:spMk id="2" creationId="{1DD72E90-BEC8-4FBE-9991-76EF3A02CD80}"/>
          </ac:spMkLst>
        </pc:spChg>
        <pc:spChg chg="mod">
          <ac:chgData name="Ana Kulaš" userId="S::ana.kulas1@skolers.org::cecd6603-cbdf-4933-8cb5-e88ed4461a18" providerId="AD" clId="Web-{729B771B-A231-73AC-5767-A922A23661D1}" dt="2020-12-03T09:56:51.715" v="1798" actId="20577"/>
          <ac:spMkLst>
            <pc:docMk/>
            <pc:sldMk cId="1472787500" sldId="262"/>
            <ac:spMk id="3" creationId="{8568579E-75B0-49C3-B807-306E42ACE330}"/>
          </ac:spMkLst>
        </pc:spChg>
      </pc:sldChg>
      <pc:sldChg chg="delSp modSp">
        <pc:chgData name="Ana Kulaš" userId="S::ana.kulas1@skolers.org::cecd6603-cbdf-4933-8cb5-e88ed4461a18" providerId="AD" clId="Web-{729B771B-A231-73AC-5767-A922A23661D1}" dt="2020-12-03T10:00:55.782" v="1831" actId="14100"/>
        <pc:sldMkLst>
          <pc:docMk/>
          <pc:sldMk cId="4098528109" sldId="263"/>
        </pc:sldMkLst>
        <pc:spChg chg="del">
          <ac:chgData name="Ana Kulaš" userId="S::ana.kulas1@skolers.org::cecd6603-cbdf-4933-8cb5-e88ed4461a18" providerId="AD" clId="Web-{729B771B-A231-73AC-5767-A922A23661D1}" dt="2020-12-03T08:04:04.230" v="118"/>
          <ac:spMkLst>
            <pc:docMk/>
            <pc:sldMk cId="4098528109" sldId="263"/>
            <ac:spMk id="2" creationId="{0F891C81-3D35-4E7C-9A78-7B97FBF0E920}"/>
          </ac:spMkLst>
        </pc:spChg>
        <pc:spChg chg="mod">
          <ac:chgData name="Ana Kulaš" userId="S::ana.kulas1@skolers.org::cecd6603-cbdf-4933-8cb5-e88ed4461a18" providerId="AD" clId="Web-{729B771B-A231-73AC-5767-A922A23661D1}" dt="2020-12-03T10:00:55.782" v="1831" actId="14100"/>
          <ac:spMkLst>
            <pc:docMk/>
            <pc:sldMk cId="4098528109" sldId="263"/>
            <ac:spMk id="3" creationId="{7CFA2448-4749-4AC1-9F53-D7EB44F2AC38}"/>
          </ac:spMkLst>
        </pc:spChg>
      </pc:sldChg>
      <pc:sldChg chg="delSp modSp del">
        <pc:chgData name="Ana Kulaš" userId="S::ana.kulas1@skolers.org::cecd6603-cbdf-4933-8cb5-e88ed4461a18" providerId="AD" clId="Web-{729B771B-A231-73AC-5767-A922A23661D1}" dt="2020-12-03T09:46:43.656" v="1753"/>
        <pc:sldMkLst>
          <pc:docMk/>
          <pc:sldMk cId="2285232665" sldId="264"/>
        </pc:sldMkLst>
        <pc:spChg chg="del">
          <ac:chgData name="Ana Kulaš" userId="S::ana.kulas1@skolers.org::cecd6603-cbdf-4933-8cb5-e88ed4461a18" providerId="AD" clId="Web-{729B771B-A231-73AC-5767-A922A23661D1}" dt="2020-12-03T08:06:41.108" v="145"/>
          <ac:spMkLst>
            <pc:docMk/>
            <pc:sldMk cId="2285232665" sldId="264"/>
            <ac:spMk id="2" creationId="{8190122E-0D84-4FBE-9284-09473DE406A7}"/>
          </ac:spMkLst>
        </pc:spChg>
        <pc:spChg chg="mod">
          <ac:chgData name="Ana Kulaš" userId="S::ana.kulas1@skolers.org::cecd6603-cbdf-4933-8cb5-e88ed4461a18" providerId="AD" clId="Web-{729B771B-A231-73AC-5767-A922A23661D1}" dt="2020-12-03T09:44:44.966" v="1646" actId="20577"/>
          <ac:spMkLst>
            <pc:docMk/>
            <pc:sldMk cId="2285232665" sldId="264"/>
            <ac:spMk id="3" creationId="{D3551816-B833-4069-A24A-28E075404572}"/>
          </ac:spMkLst>
        </pc:spChg>
      </pc:sldChg>
      <pc:sldChg chg="addSp delSp modSp mod setBg">
        <pc:chgData name="Ana Kulaš" userId="S::ana.kulas1@skolers.org::cecd6603-cbdf-4933-8cb5-e88ed4461a18" providerId="AD" clId="Web-{729B771B-A231-73AC-5767-A922A23661D1}" dt="2020-12-03T09:41:15.790" v="1461" actId="20577"/>
        <pc:sldMkLst>
          <pc:docMk/>
          <pc:sldMk cId="3565589503" sldId="265"/>
        </pc:sldMkLst>
        <pc:spChg chg="del">
          <ac:chgData name="Ana Kulaš" userId="S::ana.kulas1@skolers.org::cecd6603-cbdf-4933-8cb5-e88ed4461a18" providerId="AD" clId="Web-{729B771B-A231-73AC-5767-A922A23661D1}" dt="2020-12-03T08:07:52.282" v="146"/>
          <ac:spMkLst>
            <pc:docMk/>
            <pc:sldMk cId="3565589503" sldId="265"/>
            <ac:spMk id="2" creationId="{ABF1149E-0005-4AD2-AFF9-9E4A92FF2C66}"/>
          </ac:spMkLst>
        </pc:spChg>
        <pc:spChg chg="mod">
          <ac:chgData name="Ana Kulaš" userId="S::ana.kulas1@skolers.org::cecd6603-cbdf-4933-8cb5-e88ed4461a18" providerId="AD" clId="Web-{729B771B-A231-73AC-5767-A922A23661D1}" dt="2020-12-03T09:41:15.790" v="1461" actId="20577"/>
          <ac:spMkLst>
            <pc:docMk/>
            <pc:sldMk cId="3565589503" sldId="265"/>
            <ac:spMk id="3" creationId="{655D1DF7-DCE3-401C-9607-0399C6D13AC7}"/>
          </ac:spMkLst>
        </pc:spChg>
        <pc:spChg chg="add">
          <ac:chgData name="Ana Kulaš" userId="S::ana.kulas1@skolers.org::cecd6603-cbdf-4933-8cb5-e88ed4461a18" providerId="AD" clId="Web-{729B771B-A231-73AC-5767-A922A23661D1}" dt="2020-12-03T08:08:42.861" v="153"/>
          <ac:spMkLst>
            <pc:docMk/>
            <pc:sldMk cId="3565589503" sldId="265"/>
            <ac:spMk id="8" creationId="{CECF0FC6-D57B-48B6-9036-F4FFD91A4B34}"/>
          </ac:spMkLst>
        </pc:spChg>
        <pc:spChg chg="add">
          <ac:chgData name="Ana Kulaš" userId="S::ana.kulas1@skolers.org::cecd6603-cbdf-4933-8cb5-e88ed4461a18" providerId="AD" clId="Web-{729B771B-A231-73AC-5767-A922A23661D1}" dt="2020-12-03T08:08:42.861" v="153"/>
          <ac:spMkLst>
            <pc:docMk/>
            <pc:sldMk cId="3565589503" sldId="265"/>
            <ac:spMk id="10" creationId="{717A211C-5863-4303-AC3D-AEBFDF6D6A4C}"/>
          </ac:spMkLst>
        </pc:spChg>
        <pc:spChg chg="add">
          <ac:chgData name="Ana Kulaš" userId="S::ana.kulas1@skolers.org::cecd6603-cbdf-4933-8cb5-e88ed4461a18" providerId="AD" clId="Web-{729B771B-A231-73AC-5767-A922A23661D1}" dt="2020-12-03T08:08:42.861" v="153"/>
          <ac:spMkLst>
            <pc:docMk/>
            <pc:sldMk cId="3565589503" sldId="265"/>
            <ac:spMk id="12" creationId="{087519CD-2FFF-42E3-BB0C-FEAA828BA5DB}"/>
          </ac:spMkLst>
        </pc:spChg>
      </pc:sldChg>
      <pc:sldChg chg="delSp modSp">
        <pc:chgData name="Ana Kulaš" userId="S::ana.kulas1@skolers.org::cecd6603-cbdf-4933-8cb5-e88ed4461a18" providerId="AD" clId="Web-{729B771B-A231-73AC-5767-A922A23661D1}" dt="2020-12-03T09:44:28.138" v="1641" actId="20577"/>
        <pc:sldMkLst>
          <pc:docMk/>
          <pc:sldMk cId="3698397145" sldId="266"/>
        </pc:sldMkLst>
        <pc:spChg chg="del">
          <ac:chgData name="Ana Kulaš" userId="S::ana.kulas1@skolers.org::cecd6603-cbdf-4933-8cb5-e88ed4461a18" providerId="AD" clId="Web-{729B771B-A231-73AC-5767-A922A23661D1}" dt="2020-12-03T08:21:38.329" v="228"/>
          <ac:spMkLst>
            <pc:docMk/>
            <pc:sldMk cId="3698397145" sldId="266"/>
            <ac:spMk id="2" creationId="{EA5937BC-5AF7-41F8-8AFD-95948AF5BA70}"/>
          </ac:spMkLst>
        </pc:spChg>
        <pc:spChg chg="mod">
          <ac:chgData name="Ana Kulaš" userId="S::ana.kulas1@skolers.org::cecd6603-cbdf-4933-8cb5-e88ed4461a18" providerId="AD" clId="Web-{729B771B-A231-73AC-5767-A922A23661D1}" dt="2020-12-03T09:44:28.138" v="1641" actId="20577"/>
          <ac:spMkLst>
            <pc:docMk/>
            <pc:sldMk cId="3698397145" sldId="266"/>
            <ac:spMk id="3" creationId="{EA4C98B2-C2CB-4719-BCD8-BD3BB7B5BA7B}"/>
          </ac:spMkLst>
        </pc:spChg>
      </pc:sldChg>
      <pc:sldChg chg="delSp modSp">
        <pc:chgData name="Ana Kulaš" userId="S::ana.kulas1@skolers.org::cecd6603-cbdf-4933-8cb5-e88ed4461a18" providerId="AD" clId="Web-{729B771B-A231-73AC-5767-A922A23661D1}" dt="2020-12-03T09:30:53.965" v="1373" actId="20577"/>
        <pc:sldMkLst>
          <pc:docMk/>
          <pc:sldMk cId="2268795389" sldId="267"/>
        </pc:sldMkLst>
        <pc:spChg chg="del">
          <ac:chgData name="Ana Kulaš" userId="S::ana.kulas1@skolers.org::cecd6603-cbdf-4933-8cb5-e88ed4461a18" providerId="AD" clId="Web-{729B771B-A231-73AC-5767-A922A23661D1}" dt="2020-12-03T08:21:47.970" v="229"/>
          <ac:spMkLst>
            <pc:docMk/>
            <pc:sldMk cId="2268795389" sldId="267"/>
            <ac:spMk id="2" creationId="{81D0B340-83DE-4B9F-9339-CFBBC259CF6F}"/>
          </ac:spMkLst>
        </pc:spChg>
        <pc:spChg chg="mod">
          <ac:chgData name="Ana Kulaš" userId="S::ana.kulas1@skolers.org::cecd6603-cbdf-4933-8cb5-e88ed4461a18" providerId="AD" clId="Web-{729B771B-A231-73AC-5767-A922A23661D1}" dt="2020-12-03T09:30:53.965" v="1373" actId="20577"/>
          <ac:spMkLst>
            <pc:docMk/>
            <pc:sldMk cId="2268795389" sldId="267"/>
            <ac:spMk id="3" creationId="{2AF8C932-3DF2-407A-990F-89385E19EA18}"/>
          </ac:spMkLst>
        </pc:spChg>
      </pc:sldChg>
      <pc:sldChg chg="delSp modSp">
        <pc:chgData name="Ana Kulaš" userId="S::ana.kulas1@skolers.org::cecd6603-cbdf-4933-8cb5-e88ed4461a18" providerId="AD" clId="Web-{729B771B-A231-73AC-5767-A922A23661D1}" dt="2020-12-03T09:46:41.344" v="1752" actId="20577"/>
        <pc:sldMkLst>
          <pc:docMk/>
          <pc:sldMk cId="1923031726" sldId="268"/>
        </pc:sldMkLst>
        <pc:spChg chg="del">
          <ac:chgData name="Ana Kulaš" userId="S::ana.kulas1@skolers.org::cecd6603-cbdf-4933-8cb5-e88ed4461a18" providerId="AD" clId="Web-{729B771B-A231-73AC-5767-A922A23661D1}" dt="2020-12-03T08:05:02.122" v="133"/>
          <ac:spMkLst>
            <pc:docMk/>
            <pc:sldMk cId="1923031726" sldId="268"/>
            <ac:spMk id="2" creationId="{57FE73FA-90D3-4643-AFE2-659854182CCC}"/>
          </ac:spMkLst>
        </pc:spChg>
        <pc:spChg chg="mod">
          <ac:chgData name="Ana Kulaš" userId="S::ana.kulas1@skolers.org::cecd6603-cbdf-4933-8cb5-e88ed4461a18" providerId="AD" clId="Web-{729B771B-A231-73AC-5767-A922A23661D1}" dt="2020-12-03T09:46:41.344" v="1752" actId="20577"/>
          <ac:spMkLst>
            <pc:docMk/>
            <pc:sldMk cId="1923031726" sldId="268"/>
            <ac:spMk id="3" creationId="{ED597265-EEC7-4373-B252-771CEF19F8C9}"/>
          </ac:spMkLst>
        </pc:spChg>
      </pc:sldChg>
      <pc:sldChg chg="modSp">
        <pc:chgData name="Ana Kulaš" userId="S::ana.kulas1@skolers.org::cecd6603-cbdf-4933-8cb5-e88ed4461a18" providerId="AD" clId="Web-{729B771B-A231-73AC-5767-A922A23661D1}" dt="2020-12-03T10:03:34.801" v="1870" actId="20577"/>
        <pc:sldMkLst>
          <pc:docMk/>
          <pc:sldMk cId="3371216638" sldId="269"/>
        </pc:sldMkLst>
        <pc:spChg chg="mod">
          <ac:chgData name="Ana Kulaš" userId="S::ana.kulas1@skolers.org::cecd6603-cbdf-4933-8cb5-e88ed4461a18" providerId="AD" clId="Web-{729B771B-A231-73AC-5767-A922A23661D1}" dt="2020-12-03T10:03:34.801" v="1870" actId="20577"/>
          <ac:spMkLst>
            <pc:docMk/>
            <pc:sldMk cId="3371216638" sldId="269"/>
            <ac:spMk id="3" creationId="{24BBC573-5069-4C3C-AE83-15E5CA4F202B}"/>
          </ac:spMkLst>
        </pc:spChg>
      </pc:sldChg>
      <pc:sldChg chg="delSp modSp new del">
        <pc:chgData name="Ana Kulaš" userId="S::ana.kulas1@skolers.org::cecd6603-cbdf-4933-8cb5-e88ed4461a18" providerId="AD" clId="Web-{729B771B-A231-73AC-5767-A922A23661D1}" dt="2020-12-03T09:20:05.140" v="1340"/>
        <pc:sldMkLst>
          <pc:docMk/>
          <pc:sldMk cId="4167898031" sldId="270"/>
        </pc:sldMkLst>
        <pc:spChg chg="del">
          <ac:chgData name="Ana Kulaš" userId="S::ana.kulas1@skolers.org::cecd6603-cbdf-4933-8cb5-e88ed4461a18" providerId="AD" clId="Web-{729B771B-A231-73AC-5767-A922A23661D1}" dt="2020-12-03T08:22:34.205" v="231"/>
          <ac:spMkLst>
            <pc:docMk/>
            <pc:sldMk cId="4167898031" sldId="270"/>
            <ac:spMk id="2" creationId="{BD350259-D146-4F71-9802-B116AF5BE013}"/>
          </ac:spMkLst>
        </pc:spChg>
        <pc:spChg chg="mod">
          <ac:chgData name="Ana Kulaš" userId="S::ana.kulas1@skolers.org::cecd6603-cbdf-4933-8cb5-e88ed4461a18" providerId="AD" clId="Web-{729B771B-A231-73AC-5767-A922A23661D1}" dt="2020-12-03T08:28:27.275" v="348" actId="20577"/>
          <ac:spMkLst>
            <pc:docMk/>
            <pc:sldMk cId="4167898031" sldId="270"/>
            <ac:spMk id="3" creationId="{5A79FCF5-F92A-46EC-B139-66F18E9B7C52}"/>
          </ac:spMkLst>
        </pc:spChg>
      </pc:sldChg>
      <pc:sldChg chg="new del">
        <pc:chgData name="Ana Kulaš" userId="S::ana.kulas1@skolers.org::cecd6603-cbdf-4933-8cb5-e88ed4461a18" providerId="AD" clId="Web-{729B771B-A231-73AC-5767-A922A23661D1}" dt="2020-12-03T09:19:48.640" v="1336"/>
        <pc:sldMkLst>
          <pc:docMk/>
          <pc:sldMk cId="3756831565" sldId="271"/>
        </pc:sldMkLst>
      </pc:sldChg>
      <pc:sldChg chg="addSp delSp modSp new">
        <pc:chgData name="Ana Kulaš" userId="S::ana.kulas1@skolers.org::cecd6603-cbdf-4933-8cb5-e88ed4461a18" providerId="AD" clId="Web-{729B771B-A231-73AC-5767-A922A23661D1}" dt="2020-12-03T10:01:42.268" v="1833" actId="20577"/>
        <pc:sldMkLst>
          <pc:docMk/>
          <pc:sldMk cId="4217620823" sldId="272"/>
        </pc:sldMkLst>
        <pc:spChg chg="del">
          <ac:chgData name="Ana Kulaš" userId="S::ana.kulas1@skolers.org::cecd6603-cbdf-4933-8cb5-e88ed4461a18" providerId="AD" clId="Web-{729B771B-A231-73AC-5767-A922A23661D1}" dt="2020-12-03T09:14:08.849" v="1136"/>
          <ac:spMkLst>
            <pc:docMk/>
            <pc:sldMk cId="4217620823" sldId="272"/>
            <ac:spMk id="2" creationId="{1C98294F-28B7-4D1D-AEA7-892A68B5690B}"/>
          </ac:spMkLst>
        </pc:spChg>
        <pc:spChg chg="del">
          <ac:chgData name="Ana Kulaš" userId="S::ana.kulas1@skolers.org::cecd6603-cbdf-4933-8cb5-e88ed4461a18" providerId="AD" clId="Web-{729B771B-A231-73AC-5767-A922A23661D1}" dt="2020-12-03T09:14:14.023" v="1137"/>
          <ac:spMkLst>
            <pc:docMk/>
            <pc:sldMk cId="4217620823" sldId="272"/>
            <ac:spMk id="3" creationId="{86D7B2A5-29BA-4450-9D97-A4FCFB8976B9}"/>
          </ac:spMkLst>
        </pc:spChg>
        <pc:spChg chg="add mod">
          <ac:chgData name="Ana Kulaš" userId="S::ana.kulas1@skolers.org::cecd6603-cbdf-4933-8cb5-e88ed4461a18" providerId="AD" clId="Web-{729B771B-A231-73AC-5767-A922A23661D1}" dt="2020-12-03T10:01:42.268" v="1833" actId="20577"/>
          <ac:spMkLst>
            <pc:docMk/>
            <pc:sldMk cId="4217620823" sldId="272"/>
            <ac:spMk id="4" creationId="{6B73F818-D654-42C1-87D9-F54662B717E4}"/>
          </ac:spMkLst>
        </pc:spChg>
        <pc:spChg chg="add mod">
          <ac:chgData name="Ana Kulaš" userId="S::ana.kulas1@skolers.org::cecd6603-cbdf-4933-8cb5-e88ed4461a18" providerId="AD" clId="Web-{729B771B-A231-73AC-5767-A922A23661D1}" dt="2020-12-03T09:54:13.228" v="1757" actId="1076"/>
          <ac:spMkLst>
            <pc:docMk/>
            <pc:sldMk cId="4217620823" sldId="272"/>
            <ac:spMk id="5" creationId="{414AC4D6-5EDD-44F8-91D1-4F034C0860CE}"/>
          </ac:spMkLst>
        </pc:spChg>
        <pc:spChg chg="add del mod">
          <ac:chgData name="Ana Kulaš" userId="S::ana.kulas1@skolers.org::cecd6603-cbdf-4933-8cb5-e88ed4461a18" providerId="AD" clId="Web-{729B771B-A231-73AC-5767-A922A23661D1}" dt="2020-12-03T09:18:20.888" v="1325"/>
          <ac:spMkLst>
            <pc:docMk/>
            <pc:sldMk cId="4217620823" sldId="272"/>
            <ac:spMk id="6" creationId="{F73F76CF-2E2C-4D8B-B188-58996876664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10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9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8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0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91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1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2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6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5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2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61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sr-Latn-RS">
                <a:cs typeface="Calibri Light"/>
              </a:rPr>
              <a:t>Међу јавом и мед сном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sr-Latn-RS">
                <a:solidFill>
                  <a:srgbClr val="FFFFFF"/>
                </a:solidFill>
                <a:cs typeface="Calibri"/>
              </a:rPr>
              <a:t>Лаза костић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57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97265-EEC7-4373-B252-771CEF19F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086" y="1926265"/>
            <a:ext cx="10731260" cy="39919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800">
                <a:cs typeface="Calibri"/>
              </a:rPr>
              <a:t>- </a:t>
            </a:r>
            <a:r>
              <a:rPr lang="en-US" sz="2800" err="1">
                <a:cs typeface="Calibri"/>
              </a:rPr>
              <a:t>Пјеснику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срце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личи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на</a:t>
            </a:r>
            <a:r>
              <a:rPr lang="en-US" sz="2800">
                <a:cs typeface="Calibri"/>
              </a:rPr>
              <a:t> </a:t>
            </a:r>
            <a:r>
              <a:rPr lang="en-US" sz="2800" b="1" i="1" err="1">
                <a:cs typeface="Calibri"/>
              </a:rPr>
              <a:t>стару</a:t>
            </a:r>
            <a:r>
              <a:rPr lang="en-US" sz="2800" b="1" i="1">
                <a:cs typeface="Calibri"/>
              </a:rPr>
              <a:t> </a:t>
            </a:r>
            <a:r>
              <a:rPr lang="en-US" sz="2800" b="1" i="1" err="1">
                <a:cs typeface="Calibri"/>
              </a:rPr>
              <a:t>плетиљу</a:t>
            </a:r>
            <a:r>
              <a:rPr lang="en-US" sz="2800">
                <a:cs typeface="Calibri"/>
              </a:rPr>
              <a:t> </a:t>
            </a:r>
            <a:r>
              <a:rPr lang="en-US" sz="2800" err="1">
                <a:cs typeface="Calibri"/>
              </a:rPr>
              <a:t>која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дању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ради</a:t>
            </a:r>
            <a:r>
              <a:rPr lang="en-US" sz="2800">
                <a:cs typeface="Calibri"/>
              </a:rPr>
              <a:t> - </a:t>
            </a:r>
            <a:r>
              <a:rPr lang="en-US" sz="2800" err="1">
                <a:cs typeface="Calibri"/>
              </a:rPr>
              <a:t>плете</a:t>
            </a:r>
            <a:r>
              <a:rPr lang="en-US" sz="2800">
                <a:cs typeface="Calibri"/>
              </a:rPr>
              <a:t>, а </a:t>
            </a:r>
            <a:r>
              <a:rPr lang="en-US" sz="2800" err="1">
                <a:cs typeface="Calibri"/>
              </a:rPr>
              <a:t>ноћу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све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опара</a:t>
            </a:r>
            <a:r>
              <a:rPr lang="en-US" sz="2800">
                <a:cs typeface="Calibri"/>
              </a:rPr>
              <a:t>. </a:t>
            </a:r>
            <a:r>
              <a:rPr lang="en-US" sz="2800" err="1">
                <a:cs typeface="Calibri"/>
              </a:rPr>
              <a:t>Овдје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имамо</a:t>
            </a:r>
            <a:r>
              <a:rPr lang="en-US" sz="2800">
                <a:cs typeface="Calibri"/>
              </a:rPr>
              <a:t> </a:t>
            </a:r>
            <a:r>
              <a:rPr lang="en-US" sz="2800" b="1" err="1">
                <a:cs typeface="Calibri"/>
              </a:rPr>
              <a:t>антички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мотив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Одисејеве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жене</a:t>
            </a:r>
            <a:r>
              <a:rPr lang="en-US" sz="2800" b="1">
                <a:cs typeface="Calibri"/>
              </a:rPr>
              <a:t> - Пенелопе</a:t>
            </a:r>
            <a:r>
              <a:rPr lang="en-US" sz="2800">
                <a:cs typeface="Calibri"/>
              </a:rPr>
              <a:t>, која је десет година чекала Одисеја да се врати. Удају и просце је одбијала говорећи како мора да доврши </a:t>
            </a:r>
            <a:r>
              <a:rPr lang="en-US" sz="2800" err="1">
                <a:cs typeface="Calibri"/>
              </a:rPr>
              <a:t>плетиво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би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удала</a:t>
            </a:r>
            <a:r>
              <a:rPr lang="en-US" sz="2800">
                <a:cs typeface="Calibri"/>
              </a:rPr>
              <a:t>. </a:t>
            </a:r>
            <a:r>
              <a:rPr lang="en-US" sz="2800" err="1">
                <a:cs typeface="Calibri"/>
              </a:rPr>
              <a:t>Што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би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дању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исплела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ноћу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би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распарала</a:t>
            </a:r>
            <a:r>
              <a:rPr lang="en-US" sz="2800">
                <a:cs typeface="Calibri"/>
              </a:rPr>
              <a:t>, и </a:t>
            </a:r>
            <a:r>
              <a:rPr lang="en-US" sz="2800" err="1">
                <a:cs typeface="Calibri"/>
              </a:rPr>
              <a:t>тако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све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повратка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мужа</a:t>
            </a:r>
            <a:r>
              <a:rPr lang="en-US" sz="2800">
                <a:cs typeface="Calibri"/>
              </a:rPr>
              <a:t>.</a:t>
            </a:r>
            <a:endParaRPr lang="en-US" sz="2800" i="1">
              <a:cs typeface="Calibri"/>
            </a:endParaRPr>
          </a:p>
          <a:p>
            <a:pPr marL="0" indent="0">
              <a:buNone/>
            </a:pPr>
            <a:r>
              <a:rPr lang="en-US" sz="2800">
                <a:cs typeface="Calibri"/>
              </a:rPr>
              <a:t>- </a:t>
            </a:r>
            <a:r>
              <a:rPr lang="en-US" sz="2800" err="1">
                <a:cs typeface="Calibri"/>
              </a:rPr>
              <a:t>Стварање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пјесме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управо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то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плетење</a:t>
            </a:r>
            <a:r>
              <a:rPr lang="en-US" sz="2800">
                <a:cs typeface="Calibri"/>
              </a:rPr>
              <a:t> и </a:t>
            </a:r>
            <a:r>
              <a:rPr lang="en-US" sz="2800" err="1">
                <a:cs typeface="Calibri"/>
              </a:rPr>
              <a:t>парање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оно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укључује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све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свјесно</a:t>
            </a:r>
            <a:r>
              <a:rPr lang="en-US" sz="2800">
                <a:cs typeface="Calibri"/>
              </a:rPr>
              <a:t> и </a:t>
            </a:r>
            <a:r>
              <a:rPr lang="en-US" sz="2800" err="1">
                <a:cs typeface="Calibri"/>
              </a:rPr>
              <a:t>несвјесно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настало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без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претходног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размишљања</a:t>
            </a:r>
            <a:r>
              <a:rPr lang="en-US" sz="2800">
                <a:cs typeface="Calibri"/>
              </a:rPr>
              <a:t>, и </a:t>
            </a:r>
            <a:r>
              <a:rPr lang="en-US" sz="2800" err="1">
                <a:cs typeface="Calibri"/>
              </a:rPr>
              <a:t>то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разлог</a:t>
            </a:r>
            <a:r>
              <a:rPr lang="en-US" sz="2800">
                <a:cs typeface="Calibri"/>
              </a:rPr>
              <a:t> </a:t>
            </a:r>
            <a:r>
              <a:rPr lang="en-US" sz="2800" err="1">
                <a:cs typeface="Calibri"/>
              </a:rPr>
              <a:t>зашто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су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пјесничка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дјела</a:t>
            </a:r>
            <a:r>
              <a:rPr lang="en-US" sz="2800">
                <a:cs typeface="Calibri"/>
              </a:rPr>
              <a:t>  </a:t>
            </a:r>
            <a:r>
              <a:rPr lang="en-US" sz="2800" err="1">
                <a:cs typeface="Calibri"/>
              </a:rPr>
              <a:t>тешко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разумљива</a:t>
            </a:r>
            <a:r>
              <a:rPr lang="en-US" sz="280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3031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D1DF7-DCE3-401C-9607-0399C6D13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205" y="931283"/>
            <a:ext cx="7790393" cy="559916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>
                <a:cs typeface="Calibri"/>
              </a:rPr>
              <a:t> </a:t>
            </a:r>
            <a:r>
              <a:rPr lang="en-US" sz="2800">
                <a:cs typeface="Calibri"/>
              </a:rPr>
              <a:t> - У </a:t>
            </a:r>
            <a:r>
              <a:rPr lang="en-US" sz="2800" err="1">
                <a:cs typeface="Calibri"/>
              </a:rPr>
              <a:t>трећој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строфи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срце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добија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још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један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епитет</a:t>
            </a:r>
            <a:r>
              <a:rPr lang="en-US" sz="2800">
                <a:cs typeface="Calibri"/>
              </a:rPr>
              <a:t>: </a:t>
            </a:r>
            <a:r>
              <a:rPr lang="en-US" sz="2800" err="1">
                <a:cs typeface="Calibri"/>
              </a:rPr>
              <a:t>сада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 b="1">
                <a:cs typeface="Calibri"/>
              </a:rPr>
              <a:t> </a:t>
            </a:r>
            <a:r>
              <a:rPr lang="en-US" sz="2800" b="1" i="1" err="1">
                <a:cs typeface="Calibri"/>
              </a:rPr>
              <a:t>кивно</a:t>
            </a:r>
            <a:r>
              <a:rPr lang="en-US" sz="2800" b="1" i="1">
                <a:cs typeface="Calibri"/>
              </a:rPr>
              <a:t> </a:t>
            </a:r>
            <a:r>
              <a:rPr lang="en-US" sz="2800">
                <a:cs typeface="Calibri"/>
              </a:rPr>
              <a:t>(</a:t>
            </a:r>
            <a:r>
              <a:rPr lang="en-US" sz="2800" err="1">
                <a:cs typeface="Calibri"/>
              </a:rPr>
              <a:t>бијесно</a:t>
            </a:r>
            <a:r>
              <a:rPr lang="en-US" sz="2800">
                <a:cs typeface="Calibri"/>
              </a:rPr>
              <a:t>).</a:t>
            </a:r>
            <a:endParaRPr lang="en-US" sz="2800" i="1">
              <a:cs typeface="Calibri"/>
            </a:endParaRPr>
          </a:p>
          <a:p>
            <a:pPr marL="0" indent="0">
              <a:buNone/>
            </a:pPr>
            <a:r>
              <a:rPr lang="en-US" sz="2800" err="1">
                <a:cs typeface="Calibri"/>
              </a:rPr>
              <a:t>Овдје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видимо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 </a:t>
            </a:r>
            <a:r>
              <a:rPr lang="en-US" sz="2800" err="1">
                <a:cs typeface="Calibri"/>
              </a:rPr>
              <a:t>лирски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субјекат</a:t>
            </a:r>
            <a:r>
              <a:rPr lang="en-US" sz="2800">
                <a:cs typeface="Calibri"/>
              </a:rPr>
              <a:t> </a:t>
            </a:r>
            <a:r>
              <a:rPr lang="en-US" sz="2800" err="1">
                <a:cs typeface="Calibri"/>
              </a:rPr>
              <a:t>љут</a:t>
            </a:r>
            <a:r>
              <a:rPr lang="en-US" sz="2800">
                <a:cs typeface="Calibri"/>
              </a:rPr>
              <a:t> и </a:t>
            </a:r>
            <a:r>
              <a:rPr lang="en-US" sz="2800" err="1">
                <a:cs typeface="Calibri"/>
              </a:rPr>
              <a:t>показује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непомирљивост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између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срца</a:t>
            </a:r>
            <a:r>
              <a:rPr lang="en-US" sz="2800">
                <a:cs typeface="Calibri"/>
              </a:rPr>
              <a:t> и </a:t>
            </a:r>
            <a:r>
              <a:rPr lang="en-US" sz="2800" err="1">
                <a:cs typeface="Calibri"/>
              </a:rPr>
              <a:t>њега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прешла</a:t>
            </a:r>
            <a:r>
              <a:rPr lang="en-US" sz="2800">
                <a:cs typeface="Calibri"/>
              </a:rPr>
              <a:t> у </a:t>
            </a:r>
            <a:r>
              <a:rPr lang="en-US" sz="2800" err="1">
                <a:cs typeface="Calibri"/>
              </a:rPr>
              <a:t>сукоб</a:t>
            </a:r>
            <a:r>
              <a:rPr lang="en-US" sz="2800">
                <a:cs typeface="Calibri"/>
              </a:rPr>
              <a:t>. </a:t>
            </a:r>
            <a:r>
              <a:rPr lang="en-US" sz="2800" err="1">
                <a:cs typeface="Calibri"/>
              </a:rPr>
              <a:t>То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исказује</a:t>
            </a:r>
            <a:r>
              <a:rPr lang="en-US" sz="2800">
                <a:cs typeface="Calibri"/>
              </a:rPr>
              <a:t> ,,</a:t>
            </a:r>
            <a:r>
              <a:rPr lang="en-US" sz="2800" err="1">
                <a:cs typeface="Calibri"/>
              </a:rPr>
              <a:t>експлозијом</a:t>
            </a:r>
            <a:r>
              <a:rPr lang="en-US" sz="2800">
                <a:cs typeface="Calibri"/>
              </a:rPr>
              <a:t>" и </a:t>
            </a:r>
            <a:r>
              <a:rPr lang="en-US" sz="2800" err="1">
                <a:cs typeface="Calibri"/>
              </a:rPr>
              <a:t>клетвом</a:t>
            </a:r>
            <a:r>
              <a:rPr lang="en-US" sz="2800">
                <a:cs typeface="Calibri"/>
              </a:rPr>
              <a:t> - </a:t>
            </a:r>
            <a:r>
              <a:rPr lang="en-US" sz="2800" b="1" i="1" err="1">
                <a:cs typeface="Calibri"/>
              </a:rPr>
              <a:t>Убио</a:t>
            </a:r>
            <a:r>
              <a:rPr lang="en-US" sz="2800" b="1" i="1">
                <a:cs typeface="Calibri"/>
              </a:rPr>
              <a:t> </a:t>
            </a:r>
            <a:r>
              <a:rPr lang="en-US" sz="2800" b="1" i="1" err="1">
                <a:cs typeface="Calibri"/>
              </a:rPr>
              <a:t>те</a:t>
            </a:r>
            <a:r>
              <a:rPr lang="en-US" sz="2800" b="1" i="1">
                <a:cs typeface="Calibri"/>
              </a:rPr>
              <a:t> </a:t>
            </a:r>
            <a:r>
              <a:rPr lang="en-US" sz="2800" b="1" i="1" err="1">
                <a:cs typeface="Calibri"/>
              </a:rPr>
              <a:t>живи</a:t>
            </a:r>
            <a:r>
              <a:rPr lang="en-US" sz="2800" b="1" i="1">
                <a:cs typeface="Calibri"/>
              </a:rPr>
              <a:t> </a:t>
            </a:r>
            <a:r>
              <a:rPr lang="en-US" sz="2800" b="1" i="1" err="1">
                <a:cs typeface="Calibri"/>
              </a:rPr>
              <a:t>гром</a:t>
            </a:r>
            <a:r>
              <a:rPr lang="en-US" sz="2800" b="1" i="1">
                <a:cs typeface="Calibri"/>
              </a:rPr>
              <a:t>!</a:t>
            </a:r>
            <a:r>
              <a:rPr lang="en-US" sz="2800" i="1">
                <a:cs typeface="Calibri"/>
              </a:rPr>
              <a:t> </a:t>
            </a:r>
            <a:r>
              <a:rPr lang="en-US" sz="2800">
                <a:cs typeface="Calibri"/>
              </a:rPr>
              <a:t>  </a:t>
            </a:r>
            <a:endParaRPr lang="en-US"/>
          </a:p>
          <a:p>
            <a:pPr marL="0" indent="0">
              <a:buNone/>
            </a:pPr>
            <a:r>
              <a:rPr lang="en-US" sz="2800">
                <a:cs typeface="Calibri"/>
              </a:rPr>
              <a:t>- </a:t>
            </a:r>
            <a:r>
              <a:rPr lang="en-US" sz="2800" err="1">
                <a:cs typeface="Calibri"/>
              </a:rPr>
              <a:t>Поставља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питање</a:t>
            </a:r>
            <a:r>
              <a:rPr lang="en-US" sz="2800">
                <a:cs typeface="Calibri"/>
              </a:rPr>
              <a:t> </a:t>
            </a:r>
            <a:r>
              <a:rPr lang="en-US" sz="2800" b="1" err="1">
                <a:cs typeface="Calibri"/>
              </a:rPr>
              <a:t>зашто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је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срце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кивно</a:t>
            </a:r>
            <a:r>
              <a:rPr lang="en-US" sz="2800" b="1">
                <a:cs typeface="Calibri"/>
              </a:rPr>
              <a:t> и </a:t>
            </a:r>
            <a:r>
              <a:rPr lang="en-US" sz="2800" b="1" err="1">
                <a:cs typeface="Calibri"/>
              </a:rPr>
              <a:t>чему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та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клетва</a:t>
            </a:r>
            <a:r>
              <a:rPr lang="en-US" sz="2800">
                <a:cs typeface="Calibri"/>
              </a:rPr>
              <a:t>?</a:t>
            </a:r>
            <a:endParaRPr lang="en-US"/>
          </a:p>
          <a:p>
            <a:pPr marL="0" indent="0">
              <a:buNone/>
            </a:pPr>
            <a:r>
              <a:rPr lang="en-US" sz="2800" err="1">
                <a:cs typeface="Calibri"/>
              </a:rPr>
              <a:t>Зато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што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ставља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пјесника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муке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инати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се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плете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ствара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плетиво</a:t>
            </a:r>
            <a:r>
              <a:rPr lang="en-US" sz="2800">
                <a:cs typeface="Calibri"/>
              </a:rPr>
              <a:t>, а </a:t>
            </a:r>
            <a:r>
              <a:rPr lang="en-US" sz="2800" err="1">
                <a:cs typeface="Calibri"/>
              </a:rPr>
              <a:t>пјесник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може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одгонетне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како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оно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настаје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нити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објасни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шта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у </a:t>
            </a:r>
            <a:r>
              <a:rPr lang="en-US" sz="2800" err="1">
                <a:cs typeface="Calibri"/>
              </a:rPr>
              <a:t>њему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јава</a:t>
            </a:r>
            <a:r>
              <a:rPr lang="en-US" sz="2800">
                <a:cs typeface="Calibri"/>
              </a:rPr>
              <a:t> а </a:t>
            </a:r>
            <a:r>
              <a:rPr lang="en-US" sz="2800" err="1">
                <a:cs typeface="Calibri"/>
              </a:rPr>
              <a:t>шта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сан</a:t>
            </a:r>
            <a:r>
              <a:rPr lang="en-US" sz="2800">
                <a:cs typeface="Calibri"/>
              </a:rPr>
              <a:t>. </a:t>
            </a:r>
            <a:r>
              <a:rPr lang="en-US" sz="2800" err="1">
                <a:cs typeface="Calibri"/>
              </a:rPr>
              <a:t>Пјесник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немоћан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над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срцем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посеже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за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клетвом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јер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нада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ће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нека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виша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сила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разријеши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његову</a:t>
            </a:r>
            <a:r>
              <a:rPr lang="en-US" sz="2800">
                <a:cs typeface="Calibri"/>
              </a:rPr>
              <a:t> </a:t>
            </a:r>
            <a:r>
              <a:rPr lang="en-US" sz="2800" err="1">
                <a:cs typeface="Calibri"/>
              </a:rPr>
              <a:t>нелагоду</a:t>
            </a:r>
            <a:r>
              <a:rPr lang="en-US" sz="2800">
                <a:cs typeface="Calibri"/>
              </a:rPr>
              <a:t> и </a:t>
            </a:r>
            <a:r>
              <a:rPr lang="en-US" sz="2800" err="1">
                <a:cs typeface="Calibri"/>
              </a:rPr>
              <a:t>узнемиреност</a:t>
            </a:r>
            <a:r>
              <a:rPr lang="en-US" sz="2800">
                <a:cs typeface="Calibri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4150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7519CD-2FFF-42E3-BB0C-FEAA828B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823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5589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C98B2-C2CB-4719-BCD8-BD3BB7B5B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615" y="1782494"/>
            <a:ext cx="9854242" cy="40781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>
                <a:cs typeface="Calibri"/>
              </a:rPr>
              <a:t>- </a:t>
            </a:r>
            <a:r>
              <a:rPr lang="en-US" sz="2800" i="1" err="1">
                <a:cs typeface="Calibri"/>
              </a:rPr>
              <a:t>Што</a:t>
            </a:r>
            <a:r>
              <a:rPr lang="en-US" sz="2800" i="1">
                <a:cs typeface="Calibri"/>
              </a:rPr>
              <a:t> </a:t>
            </a:r>
            <a:r>
              <a:rPr lang="en-US" sz="2800" i="1" err="1">
                <a:cs typeface="Calibri"/>
              </a:rPr>
              <a:t>се</a:t>
            </a:r>
            <a:r>
              <a:rPr lang="en-US" sz="2800" i="1">
                <a:cs typeface="Calibri"/>
              </a:rPr>
              <a:t> </a:t>
            </a:r>
            <a:r>
              <a:rPr lang="en-US" sz="2800" i="1" err="1">
                <a:cs typeface="Calibri"/>
              </a:rPr>
              <a:t>не</a:t>
            </a:r>
            <a:r>
              <a:rPr lang="en-US" sz="2800" i="1">
                <a:cs typeface="Calibri"/>
              </a:rPr>
              <a:t> </a:t>
            </a:r>
            <a:r>
              <a:rPr lang="en-US" sz="2800" i="1" err="1">
                <a:cs typeface="Calibri"/>
              </a:rPr>
              <a:t>даш</a:t>
            </a:r>
            <a:r>
              <a:rPr lang="en-US" sz="2800" i="1">
                <a:cs typeface="Calibri"/>
              </a:rPr>
              <a:t> </a:t>
            </a:r>
            <a:r>
              <a:rPr lang="en-US" sz="2800" i="1" err="1">
                <a:cs typeface="Calibri"/>
              </a:rPr>
              <a:t>мени</a:t>
            </a:r>
            <a:r>
              <a:rPr lang="en-US" sz="2800" i="1">
                <a:cs typeface="Calibri"/>
              </a:rPr>
              <a:t> </a:t>
            </a:r>
            <a:r>
              <a:rPr lang="en-US" sz="2800" i="1" err="1">
                <a:cs typeface="Calibri"/>
              </a:rPr>
              <a:t>живу</a:t>
            </a:r>
            <a:r>
              <a:rPr lang="en-US" sz="2800" i="1">
                <a:cs typeface="Calibri"/>
              </a:rPr>
              <a:t> </a:t>
            </a:r>
            <a:r>
              <a:rPr lang="en-US" sz="2800" i="1" err="1">
                <a:cs typeface="Calibri"/>
              </a:rPr>
              <a:t>разабрати</a:t>
            </a:r>
            <a:r>
              <a:rPr lang="en-US" sz="2800" i="1">
                <a:cs typeface="Calibri"/>
              </a:rPr>
              <a:t> у </a:t>
            </a:r>
            <a:r>
              <a:rPr lang="en-US" sz="2800" i="1" err="1">
                <a:cs typeface="Calibri"/>
              </a:rPr>
              <a:t>плетиву</a:t>
            </a:r>
            <a:endParaRPr lang="en-US" sz="2800" b="1" i="1">
              <a:cs typeface="Calibri"/>
            </a:endParaRPr>
          </a:p>
          <a:p>
            <a:r>
              <a:rPr lang="en-US" sz="2800" err="1">
                <a:cs typeface="Calibri"/>
              </a:rPr>
              <a:t>Та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неуморна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плетисанка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исплела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плетиво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од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снова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од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јаве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то</a:t>
            </a:r>
            <a:r>
              <a:rPr lang="en-US" sz="2800">
                <a:cs typeface="Calibri"/>
              </a:rPr>
              <a:t> 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 </a:t>
            </a:r>
            <a:r>
              <a:rPr lang="en-US" sz="2800" err="1">
                <a:cs typeface="Calibri"/>
              </a:rPr>
              <a:t>један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замршени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сплет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ријечи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мелодије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који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он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чује</a:t>
            </a:r>
            <a:r>
              <a:rPr lang="en-US" sz="2800">
                <a:cs typeface="Calibri"/>
              </a:rPr>
              <a:t> у </a:t>
            </a:r>
            <a:r>
              <a:rPr lang="en-US" sz="2800" err="1">
                <a:cs typeface="Calibri"/>
              </a:rPr>
              <a:t>својој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глави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али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може</a:t>
            </a:r>
            <a:r>
              <a:rPr lang="en-US" sz="2800">
                <a:cs typeface="Calibri"/>
              </a:rPr>
              <a:t> </a:t>
            </a:r>
            <a:r>
              <a:rPr lang="en-US" sz="2800" err="1">
                <a:cs typeface="Calibri"/>
              </a:rPr>
              <a:t>од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тога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направи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строфу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стих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све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превише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танко</a:t>
            </a:r>
            <a:r>
              <a:rPr lang="en-US" sz="2800">
                <a:cs typeface="Calibri"/>
              </a:rPr>
              <a:t>.</a:t>
            </a: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en-US" sz="2800" err="1">
                <a:cs typeface="Calibri"/>
              </a:rPr>
              <a:t>Пјесник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би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желио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сазна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шта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то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све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дешава</a:t>
            </a:r>
            <a:r>
              <a:rPr lang="en-US" sz="2800">
                <a:cs typeface="Calibri"/>
              </a:rPr>
              <a:t> у </a:t>
            </a:r>
            <a:r>
              <a:rPr lang="en-US" sz="2800" err="1">
                <a:cs typeface="Calibri"/>
              </a:rPr>
              <a:t>процесу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стварања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пјесме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међутим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све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једна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велика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загонетка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јер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све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дешава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некој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граници</a:t>
            </a:r>
            <a:r>
              <a:rPr lang="en-US" sz="2800">
                <a:cs typeface="Calibri"/>
              </a:rPr>
              <a:t> </a:t>
            </a:r>
            <a:r>
              <a:rPr lang="en-US" sz="2800" b="1">
                <a:cs typeface="Calibri"/>
              </a:rPr>
              <a:t>"</a:t>
            </a:r>
            <a:r>
              <a:rPr lang="en-US" sz="2800" b="1" err="1">
                <a:cs typeface="Calibri"/>
              </a:rPr>
              <a:t>међу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јавом</a:t>
            </a:r>
            <a:r>
              <a:rPr lang="en-US" sz="2800" b="1">
                <a:cs typeface="Calibri"/>
              </a:rPr>
              <a:t> и </a:t>
            </a:r>
            <a:r>
              <a:rPr lang="en-US" sz="2800" b="1" err="1">
                <a:cs typeface="Calibri"/>
              </a:rPr>
              <a:t>мед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сном</a:t>
            </a:r>
            <a:r>
              <a:rPr lang="en-US" sz="2800" b="1">
                <a:cs typeface="Calibri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3698397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8C932-3DF2-407A-990F-89385E19E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596" y="1796869"/>
            <a:ext cx="9811110" cy="399190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800" b="1" u="sng" err="1">
                <a:cs typeface="Calibri" panose="020F0502020204030204"/>
              </a:rPr>
              <a:t>Књижевни</a:t>
            </a:r>
            <a:r>
              <a:rPr lang="en-US" sz="2800" b="1" u="sng">
                <a:cs typeface="Calibri" panose="020F0502020204030204"/>
              </a:rPr>
              <a:t> </a:t>
            </a:r>
            <a:r>
              <a:rPr lang="en-US" sz="2800" b="1" u="sng" err="1">
                <a:cs typeface="Calibri" panose="020F0502020204030204"/>
              </a:rPr>
              <a:t>род</a:t>
            </a:r>
            <a:r>
              <a:rPr lang="en-US" sz="2800">
                <a:cs typeface="Calibri"/>
              </a:rPr>
              <a:t>: </a:t>
            </a:r>
            <a:r>
              <a:rPr lang="en-US" sz="2800" err="1">
                <a:cs typeface="Calibri"/>
              </a:rPr>
              <a:t>Лирика</a:t>
            </a:r>
            <a:endParaRPr lang="en-US" sz="2800">
              <a:cs typeface="Calibri"/>
            </a:endParaRPr>
          </a:p>
          <a:p>
            <a:pPr marL="0" indent="0">
              <a:buNone/>
            </a:pPr>
            <a:r>
              <a:rPr lang="en-US" sz="2800" b="1" u="sng" err="1">
                <a:cs typeface="Calibri" panose="020F0502020204030204"/>
              </a:rPr>
              <a:t>Књижевна</a:t>
            </a:r>
            <a:r>
              <a:rPr lang="en-US" sz="2800" b="1" u="sng">
                <a:cs typeface="Calibri" panose="020F0502020204030204"/>
              </a:rPr>
              <a:t> </a:t>
            </a:r>
            <a:r>
              <a:rPr lang="en-US" sz="2800" b="1" u="sng" err="1">
                <a:cs typeface="Calibri" panose="020F0502020204030204"/>
              </a:rPr>
              <a:t>врста</a:t>
            </a:r>
            <a:r>
              <a:rPr lang="en-US" sz="2800" u="sng">
                <a:cs typeface="Calibri" panose="020F0502020204030204"/>
              </a:rPr>
              <a:t>: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Рефлексивна</a:t>
            </a:r>
            <a:r>
              <a:rPr lang="en-US" sz="2800">
                <a:cs typeface="Calibri" panose="020F0502020204030204"/>
              </a:rPr>
              <a:t> (</a:t>
            </a:r>
            <a:r>
              <a:rPr lang="en-US" sz="2800" err="1">
                <a:cs typeface="Calibri" panose="020F0502020204030204"/>
              </a:rPr>
              <a:t>мисаона</a:t>
            </a:r>
            <a:r>
              <a:rPr lang="en-US" sz="2800">
                <a:cs typeface="Calibri" panose="020F0502020204030204"/>
              </a:rPr>
              <a:t>) </a:t>
            </a:r>
            <a:r>
              <a:rPr lang="en-US" sz="2800" err="1">
                <a:cs typeface="Calibri" panose="020F0502020204030204"/>
              </a:rPr>
              <a:t>пјесма</a:t>
            </a:r>
            <a:endParaRPr lang="en-US" sz="28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800" b="1" u="sng" err="1">
                <a:cs typeface="Calibri" panose="020F0502020204030204"/>
              </a:rPr>
              <a:t>Основни</a:t>
            </a:r>
            <a:r>
              <a:rPr lang="en-US" sz="2800" b="1" u="sng">
                <a:cs typeface="Calibri" panose="020F0502020204030204"/>
              </a:rPr>
              <a:t> </a:t>
            </a:r>
            <a:r>
              <a:rPr lang="en-US" sz="2800" b="1" u="sng" err="1">
                <a:cs typeface="Calibri" panose="020F0502020204030204"/>
              </a:rPr>
              <a:t>мотив</a:t>
            </a:r>
            <a:r>
              <a:rPr lang="en-US" sz="2800">
                <a:cs typeface="Calibri" panose="020F0502020204030204"/>
              </a:rPr>
              <a:t>: </a:t>
            </a:r>
            <a:r>
              <a:rPr lang="en-US" sz="2800" err="1">
                <a:cs typeface="Calibri" panose="020F0502020204030204"/>
              </a:rPr>
              <a:t>Срце</a:t>
            </a:r>
            <a:endParaRPr lang="en-US" sz="28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800" b="1" u="sng" err="1">
                <a:cs typeface="Calibri" panose="020F0502020204030204"/>
              </a:rPr>
              <a:t>Тема</a:t>
            </a:r>
            <a:r>
              <a:rPr lang="en-US" sz="2800">
                <a:cs typeface="Calibri" panose="020F0502020204030204"/>
              </a:rPr>
              <a:t>: </a:t>
            </a:r>
            <a:r>
              <a:rPr lang="en-US" sz="2800" err="1">
                <a:cs typeface="Calibri" panose="020F0502020204030204"/>
              </a:rPr>
              <a:t>Оно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што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се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догађа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међу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јавом</a:t>
            </a:r>
            <a:r>
              <a:rPr lang="en-US" sz="2800">
                <a:cs typeface="Calibri" panose="020F0502020204030204"/>
              </a:rPr>
              <a:t> и </a:t>
            </a:r>
            <a:r>
              <a:rPr lang="en-US" sz="2800" err="1">
                <a:cs typeface="Calibri" panose="020F0502020204030204"/>
              </a:rPr>
              <a:t>мед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сном</a:t>
            </a:r>
            <a:endParaRPr lang="en-US" sz="28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800" b="1" u="sng" err="1">
                <a:cs typeface="Calibri" panose="020F0502020204030204"/>
              </a:rPr>
              <a:t>Поука</a:t>
            </a:r>
            <a:r>
              <a:rPr lang="en-US" sz="2800">
                <a:cs typeface="Calibri" panose="020F0502020204030204"/>
              </a:rPr>
              <a:t>: </a:t>
            </a:r>
            <a:r>
              <a:rPr lang="en-US" sz="2800" err="1">
                <a:cs typeface="Calibri" panose="020F0502020204030204"/>
              </a:rPr>
              <a:t>Стварање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пјесме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је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велика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тајна</a:t>
            </a:r>
            <a:r>
              <a:rPr lang="en-US" sz="2800">
                <a:cs typeface="Calibri" panose="020F0502020204030204"/>
              </a:rPr>
              <a:t>, </a:t>
            </a:r>
            <a:r>
              <a:rPr lang="en-US" sz="2800" err="1">
                <a:cs typeface="Calibri" panose="020F0502020204030204"/>
              </a:rPr>
              <a:t>позната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само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срцу</a:t>
            </a:r>
            <a:r>
              <a:rPr lang="en-US" sz="2800">
                <a:cs typeface="Calibri" panose="020F0502020204030204"/>
              </a:rPr>
              <a:t>.</a:t>
            </a:r>
          </a:p>
          <a:p>
            <a:pPr marL="0" indent="0">
              <a:buNone/>
            </a:pPr>
            <a:r>
              <a:rPr lang="en-US" sz="2800" b="1" u="sng" err="1">
                <a:cs typeface="Calibri" panose="020F0502020204030204"/>
              </a:rPr>
              <a:t>Строфе</a:t>
            </a:r>
            <a:r>
              <a:rPr lang="en-US" sz="2800">
                <a:cs typeface="Calibri" panose="020F0502020204030204"/>
              </a:rPr>
              <a:t> у </a:t>
            </a:r>
            <a:r>
              <a:rPr lang="en-US" sz="2800" err="1">
                <a:cs typeface="Calibri" panose="020F0502020204030204"/>
              </a:rPr>
              <a:t>пјесми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су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b="1" err="1">
                <a:cs typeface="Calibri" panose="020F0502020204030204"/>
              </a:rPr>
              <a:t>квинте</a:t>
            </a:r>
            <a:r>
              <a:rPr lang="en-US" sz="2800">
                <a:cs typeface="Calibri" panose="020F0502020204030204"/>
              </a:rPr>
              <a:t> (</a:t>
            </a:r>
            <a:r>
              <a:rPr lang="en-US" sz="2800" err="1">
                <a:cs typeface="Calibri" panose="020F0502020204030204"/>
              </a:rPr>
              <a:t>од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пет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стихова</a:t>
            </a:r>
            <a:r>
              <a:rPr lang="en-US" sz="2800">
                <a:cs typeface="Calibri" panose="020F0502020204030204"/>
              </a:rPr>
              <a:t>), испјеване у </a:t>
            </a:r>
            <a:r>
              <a:rPr lang="en-US" sz="2800" i="1">
                <a:cs typeface="Calibri" panose="020F0502020204030204"/>
              </a:rPr>
              <a:t>седмерцу</a:t>
            </a:r>
            <a:r>
              <a:rPr lang="en-US" sz="2800">
                <a:cs typeface="Calibri" panose="020F0502020204030204"/>
              </a:rPr>
              <a:t> и </a:t>
            </a:r>
            <a:r>
              <a:rPr lang="en-US" sz="2800" i="1">
                <a:cs typeface="Calibri" panose="020F0502020204030204"/>
              </a:rPr>
              <a:t>осмерцу.</a:t>
            </a:r>
          </a:p>
        </p:txBody>
      </p:sp>
    </p:spTree>
    <p:extLst>
      <p:ext uri="{BB962C8B-B14F-4D97-AF65-F5344CB8AC3E}">
        <p14:creationId xmlns:p14="http://schemas.microsoft.com/office/powerpoint/2010/main" val="2268795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501EDC-5F91-48A3-9B62-4274364FB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  <a:cs typeface="Calibri Light"/>
              </a:rPr>
              <a:t>Домаћа задаћа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BC573-5069-4C3C-AE83-15E5CA4F2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8618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" panose="020F0502020204030204" pitchFamily="34" charset="0"/>
              <a:buChar char="v"/>
            </a:pPr>
            <a:r>
              <a:rPr lang="en-US" sz="2800" b="1" err="1">
                <a:cs typeface="Calibri" panose="020F0502020204030204"/>
              </a:rPr>
              <a:t>Научити</a:t>
            </a:r>
            <a:r>
              <a:rPr lang="en-US" sz="2800" b="1">
                <a:cs typeface="Calibri" panose="020F0502020204030204"/>
              </a:rPr>
              <a:t> </a:t>
            </a:r>
            <a:r>
              <a:rPr lang="en-US" sz="2800" b="1" err="1">
                <a:cs typeface="Calibri" panose="020F0502020204030204"/>
              </a:rPr>
              <a:t>пјесму</a:t>
            </a:r>
            <a:r>
              <a:rPr lang="en-US" sz="2800" b="1">
                <a:cs typeface="Calibri" panose="020F0502020204030204"/>
              </a:rPr>
              <a:t> </a:t>
            </a:r>
            <a:r>
              <a:rPr lang="en-US" sz="2800" b="1" err="1">
                <a:cs typeface="Calibri" panose="020F0502020204030204"/>
              </a:rPr>
              <a:t>напамет</a:t>
            </a:r>
            <a:r>
              <a:rPr lang="en-US" sz="2800" b="1">
                <a:cs typeface="Calibri" panose="020F0502020204030204"/>
              </a:rPr>
              <a:t>!</a:t>
            </a:r>
          </a:p>
          <a:p>
            <a:pPr>
              <a:buFont typeface="Wingdings" panose="020F0502020204030204" pitchFamily="34" charset="0"/>
              <a:buChar char="v"/>
            </a:pPr>
            <a:r>
              <a:rPr lang="en-US" sz="2800">
                <a:cs typeface="Calibri" panose="020F0502020204030204"/>
              </a:rPr>
              <a:t>Пронаћи и </a:t>
            </a:r>
            <a:r>
              <a:rPr lang="en-US" sz="2800" err="1">
                <a:cs typeface="Calibri" panose="020F0502020204030204"/>
              </a:rPr>
              <a:t>записати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стилске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фигуре</a:t>
            </a:r>
            <a:r>
              <a:rPr lang="en-US" sz="2800">
                <a:cs typeface="Calibri" panose="020F0502020204030204"/>
              </a:rPr>
              <a:t>: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 sz="2800" err="1">
                <a:cs typeface="Calibri" panose="020F0502020204030204"/>
              </a:rPr>
              <a:t>Епитете</a:t>
            </a:r>
            <a:r>
              <a:rPr lang="en-US" sz="2800">
                <a:cs typeface="Calibri" panose="020F0502020204030204"/>
              </a:rPr>
              <a:t>, </a:t>
            </a:r>
            <a:r>
              <a:rPr lang="en-US" sz="2800" err="1">
                <a:cs typeface="Calibri" panose="020F0502020204030204"/>
              </a:rPr>
              <a:t>апостофу</a:t>
            </a:r>
            <a:r>
              <a:rPr lang="en-US" sz="2800">
                <a:cs typeface="Calibri" panose="020F0502020204030204"/>
              </a:rPr>
              <a:t>, </a:t>
            </a:r>
            <a:r>
              <a:rPr lang="en-US" sz="2800" err="1">
                <a:cs typeface="Calibri" panose="020F0502020204030204"/>
              </a:rPr>
              <a:t>градацију</a:t>
            </a:r>
            <a:r>
              <a:rPr lang="en-US" sz="2800">
                <a:cs typeface="Calibri" panose="020F0502020204030204"/>
              </a:rPr>
              <a:t>, </a:t>
            </a:r>
            <a:r>
              <a:rPr lang="en-US" sz="2800" err="1">
                <a:cs typeface="Calibri" panose="020F0502020204030204"/>
              </a:rPr>
              <a:t>рефрен</a:t>
            </a:r>
            <a:endParaRPr lang="en-US" sz="28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>
                <a:cs typeface="Calibri" panose="020F0502020204030204"/>
              </a:rPr>
              <a:t>     </a:t>
            </a:r>
            <a:endParaRPr lang="en-US" sz="2400">
              <a:solidFill>
                <a:srgbClr val="40404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71216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4EFACA9E-F20A-4382-BAF4-24A4BAA08E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5799" y="604009"/>
            <a:ext cx="5974255" cy="534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77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74C1C8-6CC3-4440-9374-4074B57D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2846" y="879361"/>
            <a:ext cx="6425651" cy="458720"/>
          </a:xfrm>
        </p:spPr>
        <p:txBody>
          <a:bodyPr>
            <a:normAutofit fontScale="90000"/>
          </a:bodyPr>
          <a:lstStyle/>
          <a:p>
            <a:r>
              <a:rPr lang="en-US">
                <a:cs typeface="Calibri Light"/>
              </a:rPr>
              <a:t>  </a:t>
            </a:r>
            <a:r>
              <a:rPr lang="en-US" sz="4400" u="sng" err="1">
                <a:cs typeface="Calibri Light"/>
              </a:rPr>
              <a:t>Међу</a:t>
            </a:r>
            <a:r>
              <a:rPr lang="en-US" sz="4400" u="sng">
                <a:cs typeface="Calibri Light"/>
              </a:rPr>
              <a:t> </a:t>
            </a:r>
            <a:r>
              <a:rPr lang="en-US" sz="4400" u="sng" err="1">
                <a:cs typeface="Calibri Light"/>
              </a:rPr>
              <a:t>јавом</a:t>
            </a:r>
            <a:r>
              <a:rPr lang="en-US" sz="4400" u="sng">
                <a:cs typeface="Calibri Light"/>
              </a:rPr>
              <a:t> и </a:t>
            </a:r>
            <a:r>
              <a:rPr lang="en-US" sz="4400" u="sng" err="1">
                <a:cs typeface="Calibri Light"/>
              </a:rPr>
              <a:t>мед</a:t>
            </a:r>
            <a:r>
              <a:rPr lang="en-US" sz="4400" u="sng">
                <a:cs typeface="Calibri Light"/>
              </a:rPr>
              <a:t> </a:t>
            </a:r>
            <a:r>
              <a:rPr lang="en-US" sz="4400" u="sng" err="1">
                <a:cs typeface="Calibri Light"/>
              </a:rPr>
              <a:t>сном</a:t>
            </a:r>
            <a:endParaRPr lang="en-US" sz="4400" u="sng">
              <a:cs typeface="Calibri Ligh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EFF4653-6662-47BC-AD9F-FC5F900151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26" r="8911" b="-2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FCA53-55B4-4662-8CB2-0721DC39B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6544" y="1652574"/>
            <a:ext cx="7072632" cy="493538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r">
              <a:buNone/>
            </a:pPr>
            <a:r>
              <a:rPr lang="en-US" sz="2800" b="1" err="1">
                <a:cs typeface="Calibri" panose="020F0502020204030204"/>
              </a:rPr>
              <a:t>Лаза</a:t>
            </a:r>
            <a:r>
              <a:rPr lang="en-US" sz="2800" b="1">
                <a:cs typeface="Calibri" panose="020F0502020204030204"/>
              </a:rPr>
              <a:t> </a:t>
            </a:r>
            <a:r>
              <a:rPr lang="en-US" sz="2800" b="1" err="1">
                <a:cs typeface="Calibri" panose="020F0502020204030204"/>
              </a:rPr>
              <a:t>Костић</a:t>
            </a:r>
            <a:endParaRPr lang="en-US" sz="2800" b="1">
              <a:cs typeface="Calibri" panose="020F0502020204030204"/>
            </a:endParaRPr>
          </a:p>
          <a:p>
            <a:pPr marL="0" indent="0">
              <a:buNone/>
            </a:pPr>
            <a:r>
              <a:rPr lang="en-US" sz="2800">
                <a:cs typeface="Calibri" panose="020F0502020204030204"/>
              </a:rPr>
              <a:t>- </a:t>
            </a:r>
            <a:r>
              <a:rPr lang="en-US" sz="2800" err="1">
                <a:cs typeface="Calibri" panose="020F0502020204030204"/>
              </a:rPr>
              <a:t>Један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од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највећих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пјесника</a:t>
            </a:r>
            <a:r>
              <a:rPr lang="en-US" sz="2800">
                <a:cs typeface="Calibri" panose="020F0502020204030204"/>
              </a:rPr>
              <a:t>, </a:t>
            </a:r>
            <a:r>
              <a:rPr lang="en-US" sz="2800" err="1">
                <a:cs typeface="Calibri" panose="020F0502020204030204"/>
              </a:rPr>
              <a:t>Лазар</a:t>
            </a:r>
            <a:r>
              <a:rPr lang="en-US" sz="2800">
                <a:cs typeface="Calibri" panose="020F0502020204030204"/>
              </a:rPr>
              <a:t> </a:t>
            </a:r>
            <a:r>
              <a:rPr lang="en-US" sz="2800" err="1">
                <a:cs typeface="Calibri" panose="020F0502020204030204"/>
              </a:rPr>
              <a:t>Костић</a:t>
            </a:r>
            <a:r>
              <a:rPr lang="en-US" sz="2800">
                <a:cs typeface="Calibri" panose="020F0502020204030204"/>
              </a:rPr>
              <a:t>, </a:t>
            </a:r>
            <a:endParaRPr lang="en-US" sz="2800" b="1">
              <a:cs typeface="Calibri" panose="020F0502020204030204"/>
            </a:endParaRPr>
          </a:p>
          <a:p>
            <a:pPr marL="0" indent="0">
              <a:buNone/>
            </a:pPr>
            <a:r>
              <a:rPr lang="en-US" sz="2800" err="1">
                <a:cs typeface="Calibri" panose="020F0502020204030204"/>
              </a:rPr>
              <a:t>рођен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је</a:t>
            </a:r>
            <a:r>
              <a:rPr lang="en-US" sz="2800">
                <a:cs typeface="Calibri" panose="020F0502020204030204"/>
              </a:rPr>
              <a:t> 12. </a:t>
            </a:r>
            <a:r>
              <a:rPr lang="en-US" sz="2800" err="1">
                <a:cs typeface="Calibri" panose="020F0502020204030204"/>
              </a:rPr>
              <a:t>фебруара</a:t>
            </a:r>
            <a:r>
              <a:rPr lang="en-US" sz="2800">
                <a:cs typeface="Calibri" panose="020F0502020204030204"/>
              </a:rPr>
              <a:t> 1841. </a:t>
            </a:r>
            <a:r>
              <a:rPr lang="en-US" sz="2800" err="1">
                <a:cs typeface="Calibri" panose="020F0502020204030204"/>
              </a:rPr>
              <a:t>године</a:t>
            </a:r>
            <a:r>
              <a:rPr lang="en-US" sz="2800">
                <a:cs typeface="Calibri" panose="020F0502020204030204"/>
              </a:rPr>
              <a:t>, у </a:t>
            </a:r>
            <a:r>
              <a:rPr lang="en-US" sz="2800" err="1">
                <a:cs typeface="Calibri" panose="020F0502020204030204"/>
              </a:rPr>
              <a:t>мјесту</a:t>
            </a:r>
            <a:r>
              <a:rPr lang="en-US" sz="2800">
                <a:cs typeface="Calibri" panose="020F0502020204030204"/>
              </a:rPr>
              <a:t> </a:t>
            </a:r>
            <a:endParaRPr lang="en-US" sz="2800" b="1">
              <a:cs typeface="Calibri" panose="020F0502020204030204"/>
            </a:endParaRPr>
          </a:p>
          <a:p>
            <a:pPr marL="0" indent="0">
              <a:buNone/>
            </a:pPr>
            <a:r>
              <a:rPr lang="en-US" sz="2800" err="1">
                <a:cs typeface="Calibri" panose="020F0502020204030204"/>
              </a:rPr>
              <a:t>Ковиљ</a:t>
            </a:r>
            <a:r>
              <a:rPr lang="en-US" sz="2800">
                <a:cs typeface="Calibri" panose="020F0502020204030204"/>
              </a:rPr>
              <a:t>, </a:t>
            </a:r>
            <a:r>
              <a:rPr lang="en-US" sz="2800" err="1">
                <a:cs typeface="Calibri" panose="020F0502020204030204"/>
              </a:rPr>
              <a:t>поред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Новог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Сада</a:t>
            </a:r>
            <a:r>
              <a:rPr lang="en-US" sz="2800">
                <a:cs typeface="Calibri" panose="020F0502020204030204"/>
              </a:rPr>
              <a:t>.</a:t>
            </a:r>
          </a:p>
          <a:p>
            <a:pPr marL="0" indent="0">
              <a:buNone/>
            </a:pPr>
            <a:r>
              <a:rPr lang="en-US" sz="2800">
                <a:cs typeface="Calibri" panose="020F0502020204030204"/>
              </a:rPr>
              <a:t>- </a:t>
            </a:r>
            <a:r>
              <a:rPr lang="en-US" sz="2800" err="1">
                <a:cs typeface="Calibri" panose="020F0502020204030204"/>
              </a:rPr>
              <a:t>Био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је</a:t>
            </a:r>
            <a:r>
              <a:rPr lang="en-US" sz="2800">
                <a:cs typeface="Calibri" panose="020F0502020204030204"/>
              </a:rPr>
              <a:t> </a:t>
            </a:r>
            <a:r>
              <a:rPr lang="en-US" sz="2800" err="1">
                <a:cs typeface="Calibri" panose="020F0502020204030204"/>
              </a:rPr>
              <a:t>један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од</a:t>
            </a:r>
            <a:r>
              <a:rPr lang="en-US" sz="2800">
                <a:cs typeface="Calibri" panose="020F0502020204030204"/>
              </a:rPr>
              <a:t> </a:t>
            </a:r>
            <a:r>
              <a:rPr lang="en-US" sz="2800" err="1">
                <a:cs typeface="Calibri" panose="020F0502020204030204"/>
              </a:rPr>
              <a:t>најпознатијих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српских</a:t>
            </a:r>
            <a:r>
              <a:rPr lang="en-US" sz="2800">
                <a:cs typeface="Calibri" panose="020F0502020204030204"/>
              </a:rPr>
              <a:t> </a:t>
            </a:r>
          </a:p>
          <a:p>
            <a:pPr marL="0" indent="0">
              <a:buNone/>
            </a:pPr>
            <a:r>
              <a:rPr lang="en-US" sz="2800" err="1">
                <a:cs typeface="Calibri" panose="020F0502020204030204"/>
              </a:rPr>
              <a:t>књижевника</a:t>
            </a:r>
            <a:r>
              <a:rPr lang="en-US" sz="2800">
                <a:cs typeface="Calibri" panose="020F0502020204030204"/>
              </a:rPr>
              <a:t>, </a:t>
            </a:r>
            <a:r>
              <a:rPr lang="en-US" sz="2800" err="1">
                <a:cs typeface="Calibri" panose="020F0502020204030204"/>
              </a:rPr>
              <a:t>пјесник</a:t>
            </a:r>
            <a:r>
              <a:rPr lang="en-US" sz="2800">
                <a:cs typeface="Calibri" panose="020F0502020204030204"/>
              </a:rPr>
              <a:t> и </a:t>
            </a:r>
            <a:r>
              <a:rPr lang="en-US" sz="2800" err="1">
                <a:cs typeface="Calibri" panose="020F0502020204030204"/>
              </a:rPr>
              <a:t>мислилац</a:t>
            </a:r>
            <a:r>
              <a:rPr lang="en-US" sz="2800">
                <a:cs typeface="Calibri" panose="020F0502020204030204"/>
              </a:rPr>
              <a:t>, </a:t>
            </a:r>
            <a:r>
              <a:rPr lang="en-US" sz="2800" err="1">
                <a:cs typeface="Calibri" panose="020F0502020204030204"/>
              </a:rPr>
              <a:t>књижевни</a:t>
            </a:r>
            <a:r>
              <a:rPr lang="en-US" sz="2800">
                <a:cs typeface="Calibri" panose="020F0502020204030204"/>
              </a:rPr>
              <a:t> </a:t>
            </a:r>
          </a:p>
          <a:p>
            <a:pPr marL="0" indent="0">
              <a:buNone/>
            </a:pPr>
            <a:r>
              <a:rPr lang="en-US" sz="2800" err="1">
                <a:cs typeface="Calibri" panose="020F0502020204030204"/>
              </a:rPr>
              <a:t>критичар</a:t>
            </a:r>
            <a:r>
              <a:rPr lang="en-US" sz="2800">
                <a:cs typeface="Calibri" panose="020F0502020204030204"/>
              </a:rPr>
              <a:t>, а </a:t>
            </a:r>
            <a:r>
              <a:rPr lang="en-US" sz="2800" err="1">
                <a:cs typeface="Calibri" panose="020F0502020204030204"/>
              </a:rPr>
              <a:t>аутор</a:t>
            </a:r>
            <a:r>
              <a:rPr lang="en-US" sz="2800">
                <a:cs typeface="Calibri" panose="020F0502020204030204"/>
              </a:rPr>
              <a:t> </a:t>
            </a:r>
            <a:r>
              <a:rPr lang="en-US" sz="2800" err="1">
                <a:cs typeface="Calibri" panose="020F0502020204030204"/>
              </a:rPr>
              <a:t>је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по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многима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најљепше</a:t>
            </a:r>
            <a:endParaRPr lang="en-US" sz="28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800" err="1">
                <a:cs typeface="Calibri" panose="020F0502020204030204"/>
              </a:rPr>
              <a:t>пјесме</a:t>
            </a:r>
            <a:r>
              <a:rPr lang="en-US" sz="2800">
                <a:cs typeface="Calibri" panose="020F0502020204030204"/>
              </a:rPr>
              <a:t> 20. </a:t>
            </a:r>
            <a:r>
              <a:rPr lang="en-US" sz="2800" err="1">
                <a:cs typeface="Calibri" panose="020F0502020204030204"/>
              </a:rPr>
              <a:t>вијека</a:t>
            </a:r>
            <a:r>
              <a:rPr lang="en-US" sz="2800">
                <a:cs typeface="Calibri" panose="020F0502020204030204"/>
              </a:rPr>
              <a:t> - </a:t>
            </a:r>
            <a:r>
              <a:rPr lang="en-US" sz="2800" b="1">
                <a:cs typeface="Calibri" panose="020F0502020204030204"/>
              </a:rPr>
              <a:t>"Santa Maria </a:t>
            </a:r>
            <a:r>
              <a:rPr lang="en-US" sz="2800" b="1" err="1">
                <a:cs typeface="Calibri" panose="020F0502020204030204"/>
              </a:rPr>
              <a:t>della</a:t>
            </a:r>
            <a:r>
              <a:rPr lang="en-US" sz="2800" b="1">
                <a:cs typeface="Calibri" panose="020F0502020204030204"/>
              </a:rPr>
              <a:t> Salute"</a:t>
            </a:r>
            <a:r>
              <a:rPr lang="en-US" sz="2800">
                <a:cs typeface="Calibri" panose="020F0502020204030204"/>
              </a:rPr>
              <a:t>, </a:t>
            </a:r>
          </a:p>
          <a:p>
            <a:pPr marL="0" indent="0">
              <a:buNone/>
            </a:pPr>
            <a:r>
              <a:rPr lang="en-US" sz="2800" err="1">
                <a:cs typeface="Calibri" panose="020F0502020204030204"/>
              </a:rPr>
              <a:t>коју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је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посветио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својој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највећој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љубави</a:t>
            </a:r>
            <a:r>
              <a:rPr lang="en-US" sz="2800">
                <a:cs typeface="Calibri" panose="020F0502020204030204"/>
              </a:rPr>
              <a:t> </a:t>
            </a:r>
            <a:r>
              <a:rPr lang="en-US" sz="2800" err="1">
                <a:cs typeface="Calibri" panose="020F0502020204030204"/>
              </a:rPr>
              <a:t>Ленки</a:t>
            </a:r>
            <a:r>
              <a:rPr lang="en-US" sz="2800">
                <a:cs typeface="Calibri" panose="020F0502020204030204"/>
              </a:rPr>
              <a:t> </a:t>
            </a:r>
          </a:p>
          <a:p>
            <a:pPr marL="0" indent="0">
              <a:buNone/>
            </a:pPr>
            <a:r>
              <a:rPr lang="en-US" sz="2800" err="1">
                <a:cs typeface="Calibri" panose="020F0502020204030204"/>
              </a:rPr>
              <a:t>Дунђерски</a:t>
            </a:r>
            <a:r>
              <a:rPr lang="en-US" sz="2800">
                <a:cs typeface="Calibri" panose="020F050202020403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470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F027E-C1FC-4870-BF3D-1D0865867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677" y="1244829"/>
            <a:ext cx="11537541" cy="384527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>
                <a:cs typeface="Calibri"/>
              </a:rPr>
              <a:t>- </a:t>
            </a:r>
            <a:r>
              <a:rPr lang="en-US" sz="2800" err="1">
                <a:cs typeface="Calibri"/>
              </a:rPr>
              <a:t>Био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доктор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права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докторирао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 у </a:t>
            </a:r>
            <a:r>
              <a:rPr lang="en-US" sz="2800" err="1">
                <a:cs typeface="Calibri"/>
              </a:rPr>
              <a:t>Пешти</a:t>
            </a:r>
            <a:endParaRPr lang="en-US" sz="2800">
              <a:cs typeface="Calibri"/>
            </a:endParaRPr>
          </a:p>
          <a:p>
            <a:r>
              <a:rPr lang="en-US" sz="2800">
                <a:cs typeface="Calibri"/>
              </a:rPr>
              <a:t>- </a:t>
            </a:r>
            <a:r>
              <a:rPr lang="en-US" sz="2800" err="1">
                <a:cs typeface="Calibri"/>
              </a:rPr>
              <a:t>Полиглота</a:t>
            </a:r>
            <a:r>
              <a:rPr lang="en-US" sz="2800">
                <a:cs typeface="Calibri"/>
              </a:rPr>
              <a:t> (</a:t>
            </a:r>
            <a:r>
              <a:rPr lang="en-US" sz="2800" err="1">
                <a:cs typeface="Calibri"/>
              </a:rPr>
              <a:t>послије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Доситеја</a:t>
            </a:r>
            <a:r>
              <a:rPr lang="en-US" sz="2800">
                <a:cs typeface="Calibri"/>
              </a:rPr>
              <a:t> О. </a:t>
            </a:r>
            <a:r>
              <a:rPr lang="en-US" sz="2800" err="1">
                <a:cs typeface="Calibri"/>
              </a:rPr>
              <a:t>први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српски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највећи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полиглота</a:t>
            </a:r>
            <a:r>
              <a:rPr lang="en-US" sz="2800">
                <a:cs typeface="Calibri"/>
              </a:rPr>
              <a:t>)</a:t>
            </a:r>
          </a:p>
          <a:p>
            <a:r>
              <a:rPr lang="en-US" sz="2800">
                <a:cs typeface="Calibri"/>
              </a:rPr>
              <a:t>- </a:t>
            </a:r>
            <a:r>
              <a:rPr lang="en-US" sz="2800" err="1">
                <a:cs typeface="Calibri"/>
              </a:rPr>
              <a:t>Познавање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језика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омогућило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му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бави</a:t>
            </a:r>
            <a:r>
              <a:rPr lang="en-US" sz="2800">
                <a:cs typeface="Calibri"/>
              </a:rPr>
              <a:t> и </a:t>
            </a:r>
            <a:r>
              <a:rPr lang="en-US" sz="2800" err="1">
                <a:cs typeface="Calibri"/>
              </a:rPr>
              <a:t>превођењем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тако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смо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од</a:t>
            </a:r>
            <a:r>
              <a:rPr lang="en-US" sz="2800">
                <a:cs typeface="Calibri"/>
              </a:rPr>
              <a:t> </a:t>
            </a:r>
            <a:r>
              <a:rPr lang="en-US" sz="2800" err="1">
                <a:cs typeface="Calibri"/>
              </a:rPr>
              <a:t>њега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добили</a:t>
            </a:r>
            <a:r>
              <a:rPr lang="en-US" sz="2800">
                <a:cs typeface="Calibri"/>
              </a:rPr>
              <a:t> (у </a:t>
            </a:r>
            <a:r>
              <a:rPr lang="en-US" sz="2800" err="1">
                <a:cs typeface="Calibri"/>
              </a:rPr>
              <a:t>том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тренутку</a:t>
            </a:r>
            <a:r>
              <a:rPr lang="en-US" sz="2800">
                <a:cs typeface="Calibri"/>
              </a:rPr>
              <a:t>) </a:t>
            </a:r>
            <a:r>
              <a:rPr lang="en-US" sz="2800" err="1">
                <a:cs typeface="Calibri"/>
              </a:rPr>
              <a:t>најбоље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преводе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Шекспирових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трагедија</a:t>
            </a:r>
            <a:r>
              <a:rPr lang="en-US" sz="2800">
                <a:cs typeface="Calibri"/>
              </a:rPr>
              <a:t>.</a:t>
            </a:r>
          </a:p>
          <a:p>
            <a:r>
              <a:rPr lang="en-US" sz="2800">
                <a:cs typeface="Calibri"/>
              </a:rPr>
              <a:t>- </a:t>
            </a:r>
            <a:r>
              <a:rPr lang="en-US" sz="2800" err="1">
                <a:cs typeface="Calibri"/>
              </a:rPr>
              <a:t>Био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активан</a:t>
            </a:r>
            <a:r>
              <a:rPr lang="en-US" sz="2800">
                <a:cs typeface="Calibri"/>
              </a:rPr>
              <a:t> </a:t>
            </a:r>
            <a:r>
              <a:rPr lang="en-US" sz="2800" err="1">
                <a:cs typeface="Calibri"/>
              </a:rPr>
              <a:t>на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тадашњој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политичкој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сцени</a:t>
            </a:r>
            <a:endParaRPr lang="en-US" sz="2800"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ED12F-9F06-4B37-87B7-F98F52937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531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A0215-569C-4DF0-8CA7-E96F79A24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576" y="1782493"/>
            <a:ext cx="10386205" cy="386250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800">
                <a:cs typeface="Calibri"/>
              </a:rPr>
              <a:t>- </a:t>
            </a:r>
            <a:r>
              <a:rPr lang="en-US" sz="2800" err="1">
                <a:cs typeface="Calibri"/>
              </a:rPr>
              <a:t>За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вријеме</a:t>
            </a:r>
            <a:r>
              <a:rPr lang="en-US" sz="2800">
                <a:cs typeface="Calibri"/>
              </a:rPr>
              <a:t> </a:t>
            </a:r>
            <a:r>
              <a:rPr lang="en-US" sz="2800" err="1">
                <a:cs typeface="Calibri"/>
              </a:rPr>
              <a:t>свог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књижевног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рада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Лаза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написао</a:t>
            </a:r>
            <a:endParaRPr lang="en-US" sz="2800">
              <a:cs typeface="Calibri"/>
            </a:endParaRPr>
          </a:p>
          <a:p>
            <a:pPr marL="0" indent="0">
              <a:buNone/>
            </a:pPr>
            <a:r>
              <a:rPr lang="en-US" sz="2800" err="1">
                <a:cs typeface="Calibri"/>
              </a:rPr>
              <a:t>преко</a:t>
            </a:r>
            <a:r>
              <a:rPr lang="en-US" sz="2800">
                <a:cs typeface="Calibri"/>
              </a:rPr>
              <a:t> </a:t>
            </a:r>
            <a:r>
              <a:rPr lang="en-US" sz="2800" u="sng">
                <a:cs typeface="Calibri"/>
              </a:rPr>
              <a:t>150 </a:t>
            </a:r>
            <a:r>
              <a:rPr lang="en-US" sz="2800" u="sng" err="1">
                <a:cs typeface="Calibri"/>
              </a:rPr>
              <a:t>лирских</a:t>
            </a:r>
            <a:r>
              <a:rPr lang="en-US" sz="2800" u="sng">
                <a:cs typeface="Calibri"/>
              </a:rPr>
              <a:t> </a:t>
            </a:r>
            <a:r>
              <a:rPr lang="en-US" sz="2800" u="sng" err="1">
                <a:cs typeface="Calibri"/>
              </a:rPr>
              <a:t>пјесама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око</a:t>
            </a:r>
            <a:r>
              <a:rPr lang="en-US" sz="2800">
                <a:cs typeface="Calibri"/>
              </a:rPr>
              <a:t> </a:t>
            </a:r>
            <a:r>
              <a:rPr lang="en-US" sz="2800" u="sng">
                <a:cs typeface="Calibri"/>
              </a:rPr>
              <a:t>20 </a:t>
            </a:r>
            <a:r>
              <a:rPr lang="en-US" sz="2800" u="sng" err="1">
                <a:cs typeface="Calibri"/>
              </a:rPr>
              <a:t>епских</a:t>
            </a:r>
            <a:r>
              <a:rPr lang="en-US" sz="2800" u="sng">
                <a:cs typeface="Calibri"/>
              </a:rPr>
              <a:t> </a:t>
            </a:r>
            <a:r>
              <a:rPr lang="en-US" sz="2800" u="sng" err="1">
                <a:cs typeface="Calibri"/>
              </a:rPr>
              <a:t>пјесама</a:t>
            </a:r>
            <a:r>
              <a:rPr lang="en-US" sz="2800">
                <a:cs typeface="Calibri"/>
              </a:rPr>
              <a:t>,</a:t>
            </a:r>
          </a:p>
          <a:p>
            <a:pPr marL="0" indent="0">
              <a:buNone/>
            </a:pPr>
            <a:r>
              <a:rPr lang="en-US" sz="2800" err="1">
                <a:cs typeface="Calibri"/>
              </a:rPr>
              <a:t>те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исто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толико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романси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балада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као</a:t>
            </a:r>
            <a:r>
              <a:rPr lang="en-US" sz="2800">
                <a:cs typeface="Calibri"/>
              </a:rPr>
              <a:t> и </a:t>
            </a:r>
            <a:r>
              <a:rPr lang="en-US" sz="2800" err="1">
                <a:cs typeface="Calibri"/>
              </a:rPr>
              <a:t>три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драме</a:t>
            </a:r>
            <a:r>
              <a:rPr lang="en-US" sz="280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sz="2800">
                <a:cs typeface="Calibri"/>
              </a:rPr>
              <a:t>- </a:t>
            </a:r>
            <a:r>
              <a:rPr lang="en-US" sz="2800" err="1">
                <a:cs typeface="Calibri"/>
              </a:rPr>
              <a:t>Најпознатије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пјесме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јесу</a:t>
            </a:r>
            <a:r>
              <a:rPr lang="en-US" sz="2800">
                <a:cs typeface="Calibri"/>
              </a:rPr>
              <a:t>: ,,</a:t>
            </a:r>
            <a:r>
              <a:rPr lang="en-US" sz="2800" err="1">
                <a:cs typeface="Calibri"/>
              </a:rPr>
              <a:t>Међу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јавом</a:t>
            </a:r>
            <a:r>
              <a:rPr lang="en-US" sz="2800">
                <a:cs typeface="Calibri"/>
              </a:rPr>
              <a:t> и </a:t>
            </a:r>
            <a:r>
              <a:rPr lang="en-US" sz="2800" err="1">
                <a:cs typeface="Calibri"/>
              </a:rPr>
              <a:t>мед</a:t>
            </a:r>
            <a:endParaRPr lang="en-US" sz="2800">
              <a:cs typeface="Calibri"/>
            </a:endParaRPr>
          </a:p>
          <a:p>
            <a:pPr marL="0" indent="0">
              <a:buNone/>
            </a:pPr>
            <a:r>
              <a:rPr lang="en-US" sz="2800" err="1">
                <a:cs typeface="Calibri"/>
              </a:rPr>
              <a:t>сном</a:t>
            </a:r>
            <a:r>
              <a:rPr lang="en-US" sz="2800">
                <a:cs typeface="Calibri"/>
              </a:rPr>
              <a:t>", ,,</a:t>
            </a:r>
            <a:r>
              <a:rPr lang="en-US" sz="2800" err="1">
                <a:cs typeface="Calibri"/>
              </a:rPr>
              <a:t>Снове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снивам</a:t>
            </a:r>
            <a:r>
              <a:rPr lang="en-US" sz="2800">
                <a:cs typeface="Calibri"/>
              </a:rPr>
              <a:t>", ,,</a:t>
            </a:r>
            <a:r>
              <a:rPr lang="en-US" sz="2800" err="1">
                <a:cs typeface="Calibri"/>
              </a:rPr>
              <a:t>Постанак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песме</a:t>
            </a:r>
            <a:r>
              <a:rPr lang="en-US" sz="2800">
                <a:cs typeface="Calibri"/>
              </a:rPr>
              <a:t>", </a:t>
            </a:r>
          </a:p>
          <a:p>
            <a:pPr marL="0" indent="0">
              <a:buNone/>
            </a:pPr>
            <a:r>
              <a:rPr lang="en-US" sz="2800">
                <a:cs typeface="Calibri"/>
              </a:rPr>
              <a:t>,,</a:t>
            </a:r>
            <a:r>
              <a:rPr lang="en-US" sz="2800" err="1">
                <a:cs typeface="Calibri"/>
              </a:rPr>
              <a:t>Славуј</a:t>
            </a:r>
            <a:r>
              <a:rPr lang="en-US" sz="2800">
                <a:cs typeface="Calibri"/>
              </a:rPr>
              <a:t> и </a:t>
            </a:r>
            <a:r>
              <a:rPr lang="en-US" sz="2800" err="1">
                <a:cs typeface="Calibri"/>
              </a:rPr>
              <a:t>лала</a:t>
            </a:r>
            <a:r>
              <a:rPr lang="en-US" sz="2800">
                <a:cs typeface="Calibri"/>
              </a:rPr>
              <a:t>", и </a:t>
            </a:r>
            <a:r>
              <a:rPr lang="en-US" sz="2800" err="1">
                <a:cs typeface="Calibri"/>
              </a:rPr>
              <a:t>многе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друге</a:t>
            </a:r>
            <a:r>
              <a:rPr lang="en-US" sz="280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sz="2800">
                <a:cs typeface="Calibri"/>
              </a:rPr>
              <a:t>- </a:t>
            </a:r>
            <a:r>
              <a:rPr lang="en-US" sz="2800" err="1">
                <a:cs typeface="Calibri"/>
              </a:rPr>
              <a:t>Преминуо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у </a:t>
            </a:r>
            <a:r>
              <a:rPr lang="en-US" sz="2800" err="1">
                <a:cs typeface="Calibri"/>
              </a:rPr>
              <a:t>Бечу</a:t>
            </a:r>
            <a:r>
              <a:rPr lang="en-US" sz="2800">
                <a:cs typeface="Calibri"/>
              </a:rPr>
              <a:t>, 26. </a:t>
            </a:r>
            <a:r>
              <a:rPr lang="en-US" sz="2800" err="1">
                <a:cs typeface="Calibri"/>
              </a:rPr>
              <a:t>новембра</a:t>
            </a:r>
            <a:r>
              <a:rPr lang="en-US" sz="2800">
                <a:cs typeface="Calibri"/>
              </a:rPr>
              <a:t> 1910. </a:t>
            </a:r>
            <a:r>
              <a:rPr lang="en-US" sz="2800" err="1">
                <a:cs typeface="Calibri"/>
              </a:rPr>
              <a:t>год</a:t>
            </a:r>
            <a:r>
              <a:rPr lang="en-US" sz="2800">
                <a:cs typeface="Calibri"/>
              </a:rPr>
              <a:t>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95A8A4F-12AF-4117-B3BC-A01D05A98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9753" y="1781176"/>
            <a:ext cx="2798193" cy="387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4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D2D517-BC35-4439-AC31-06DF764F2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9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DD3F846-0483-40F5-A881-0C1AD2A0C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7AB0407-356E-4AE4-8ECF-9A2FA53A2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356" y="586133"/>
            <a:ext cx="5228647" cy="5689999"/>
          </a:xfrm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0500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B73F818-D654-42C1-87D9-F54662B717E4}"/>
              </a:ext>
            </a:extLst>
          </p:cNvPr>
          <p:cNvSpPr/>
          <p:nvPr/>
        </p:nvSpPr>
        <p:spPr>
          <a:xfrm>
            <a:off x="2375141" y="3431876"/>
            <a:ext cx="7433091" cy="191218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>
                <a:cs typeface="Calibri"/>
              </a:rPr>
              <a:t>"</a:t>
            </a:r>
            <a:r>
              <a:rPr lang="en-US" sz="2400" b="1" err="1">
                <a:cs typeface="Calibri"/>
              </a:rPr>
              <a:t>Плестисанка</a:t>
            </a:r>
            <a:r>
              <a:rPr lang="en-US" sz="2400" b="1" i="1">
                <a:cs typeface="Calibri"/>
              </a:rPr>
              <a:t>"</a:t>
            </a:r>
            <a:r>
              <a:rPr lang="en-US" sz="2400">
                <a:cs typeface="Calibri"/>
              </a:rPr>
              <a:t> и </a:t>
            </a:r>
            <a:r>
              <a:rPr lang="en-US" sz="2400" err="1">
                <a:cs typeface="Calibri"/>
              </a:rPr>
              <a:t>израз</a:t>
            </a:r>
            <a:r>
              <a:rPr lang="en-US" sz="2400">
                <a:cs typeface="Calibri"/>
              </a:rPr>
              <a:t> </a:t>
            </a:r>
            <a:r>
              <a:rPr lang="en-US" sz="2400" b="1" i="1">
                <a:cs typeface="Calibri"/>
              </a:rPr>
              <a:t>"</a:t>
            </a:r>
            <a:r>
              <a:rPr lang="en-US" sz="2400" b="1" err="1">
                <a:cs typeface="Calibri"/>
              </a:rPr>
              <a:t>међ</a:t>
            </a:r>
            <a:r>
              <a:rPr lang="en-US" sz="2400" b="1" i="1">
                <a:cs typeface="Calibri"/>
              </a:rPr>
              <a:t>"</a:t>
            </a:r>
            <a:r>
              <a:rPr lang="en-US" sz="2400">
                <a:cs typeface="Calibri"/>
              </a:rPr>
              <a:t> (</a:t>
            </a:r>
            <a:r>
              <a:rPr lang="en-US" sz="2400" err="1">
                <a:cs typeface="Calibri"/>
              </a:rPr>
              <a:t>између</a:t>
            </a:r>
            <a:r>
              <a:rPr lang="en-US" sz="2400">
                <a:cs typeface="Calibri"/>
              </a:rPr>
              <a:t>, </a:t>
            </a:r>
            <a:r>
              <a:rPr lang="en-US" sz="2400" err="1">
                <a:cs typeface="Calibri"/>
              </a:rPr>
              <a:t>међу</a:t>
            </a:r>
            <a:r>
              <a:rPr lang="en-US" sz="2400">
                <a:cs typeface="Calibri"/>
              </a:rPr>
              <a:t>) - </a:t>
            </a:r>
            <a:r>
              <a:rPr lang="en-US" sz="2400" err="1">
                <a:cs typeface="Calibri"/>
              </a:rPr>
              <a:t>су</a:t>
            </a:r>
            <a:r>
              <a:rPr lang="en-US" sz="2400" b="1">
                <a:cs typeface="Calibri"/>
              </a:rPr>
              <a:t> </a:t>
            </a:r>
            <a:r>
              <a:rPr lang="en-US" sz="2400" b="1" err="1">
                <a:cs typeface="Calibri"/>
              </a:rPr>
              <a:t>кованице</a:t>
            </a:r>
            <a:r>
              <a:rPr lang="en-US" sz="2400">
                <a:cs typeface="Calibri"/>
              </a:rPr>
              <a:t>, </a:t>
            </a:r>
            <a:r>
              <a:rPr lang="en-US" sz="2400" err="1">
                <a:cs typeface="Calibri"/>
              </a:rPr>
              <a:t>неологизми</a:t>
            </a:r>
            <a:r>
              <a:rPr lang="en-US" sz="2400">
                <a:cs typeface="Calibri"/>
              </a:rPr>
              <a:t> (</a:t>
            </a:r>
            <a:r>
              <a:rPr lang="en-US" sz="2400" err="1">
                <a:cs typeface="Calibri"/>
              </a:rPr>
              <a:t>нове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ријечи</a:t>
            </a:r>
            <a:r>
              <a:rPr lang="en-US" sz="2400">
                <a:cs typeface="Calibri"/>
              </a:rPr>
              <a:t>) </a:t>
            </a:r>
            <a:r>
              <a:rPr lang="en-US" sz="2400" err="1">
                <a:cs typeface="Calibri"/>
              </a:rPr>
              <a:t>по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којима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је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Костић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био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познат</a:t>
            </a:r>
            <a:r>
              <a:rPr lang="en-US" sz="2400">
                <a:cs typeface="Calibri"/>
              </a:rPr>
              <a:t>. </a:t>
            </a:r>
            <a:r>
              <a:rPr lang="en-US" sz="2400" err="1">
                <a:cs typeface="Calibri"/>
              </a:rPr>
              <a:t>За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ријечи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које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не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постоје</a:t>
            </a:r>
            <a:r>
              <a:rPr lang="en-US" sz="2400">
                <a:cs typeface="Calibri"/>
              </a:rPr>
              <a:t> у </a:t>
            </a:r>
            <a:r>
              <a:rPr lang="en-US" sz="2400" err="1">
                <a:cs typeface="Calibri"/>
              </a:rPr>
              <a:t>српском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језику</a:t>
            </a:r>
            <a:r>
              <a:rPr lang="en-US" sz="2400">
                <a:cs typeface="Calibri"/>
              </a:rPr>
              <a:t>, </a:t>
            </a:r>
            <a:r>
              <a:rPr lang="en-US" sz="2400" err="1">
                <a:cs typeface="Calibri"/>
              </a:rPr>
              <a:t>он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је</a:t>
            </a:r>
            <a:r>
              <a:rPr lang="en-US" sz="2400">
                <a:cs typeface="Calibri"/>
              </a:rPr>
              <a:t> </a:t>
            </a:r>
            <a:r>
              <a:rPr lang="en-US" sz="2400" err="1">
                <a:cs typeface="Calibri"/>
              </a:rPr>
              <a:t>вјешто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стварао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нове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или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прилагођавао</a:t>
            </a:r>
            <a:r>
              <a:rPr lang="en-US" sz="2400">
                <a:cs typeface="Calibri"/>
              </a:rPr>
              <a:t> </a:t>
            </a:r>
            <a:r>
              <a:rPr lang="en-US" sz="2400" err="1">
                <a:cs typeface="Calibri"/>
              </a:rPr>
              <a:t>постојеће</a:t>
            </a:r>
            <a:r>
              <a:rPr lang="en-US" sz="2400">
                <a:cs typeface="Calibri"/>
              </a:rPr>
              <a:t>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14AC4D6-5EDD-44F8-91D1-4F034C0860CE}"/>
              </a:ext>
            </a:extLst>
          </p:cNvPr>
          <p:cNvSpPr/>
          <p:nvPr/>
        </p:nvSpPr>
        <p:spPr>
          <a:xfrm>
            <a:off x="3337523" y="2036372"/>
            <a:ext cx="5377131" cy="9201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cs typeface="Calibri"/>
              </a:rPr>
              <a:t>"</a:t>
            </a:r>
            <a:r>
              <a:rPr lang="en-US" sz="2400" err="1">
                <a:cs typeface="Calibri"/>
              </a:rPr>
              <a:t>Међу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јавом</a:t>
            </a:r>
            <a:r>
              <a:rPr lang="en-US" sz="2400">
                <a:cs typeface="Calibri"/>
              </a:rPr>
              <a:t> и </a:t>
            </a:r>
            <a:r>
              <a:rPr lang="en-US" sz="2400" err="1">
                <a:cs typeface="Calibri"/>
              </a:rPr>
              <a:t>мед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сном</a:t>
            </a:r>
            <a:r>
              <a:rPr lang="en-US" sz="2400">
                <a:cs typeface="Calibri"/>
              </a:rPr>
              <a:t>" - </a:t>
            </a:r>
            <a:r>
              <a:rPr lang="en-US" sz="2400" b="1">
                <a:cs typeface="Calibri"/>
              </a:rPr>
              <a:t>КОНТРАСТ</a:t>
            </a:r>
          </a:p>
        </p:txBody>
      </p:sp>
    </p:spTree>
    <p:extLst>
      <p:ext uri="{BB962C8B-B14F-4D97-AF65-F5344CB8AC3E}">
        <p14:creationId xmlns:p14="http://schemas.microsoft.com/office/powerpoint/2010/main" val="421762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A821F-8A83-4707-8BE3-33370000F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59" y="1768117"/>
            <a:ext cx="11047561" cy="433695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>
                <a:cs typeface="Calibri"/>
              </a:rPr>
              <a:t>- </a:t>
            </a:r>
            <a:r>
              <a:rPr lang="en-US" sz="2800" b="1">
                <a:cs typeface="Calibri"/>
              </a:rPr>
              <a:t>У </a:t>
            </a:r>
            <a:r>
              <a:rPr lang="en-US" sz="2800" b="1" err="1">
                <a:cs typeface="Calibri"/>
              </a:rPr>
              <a:t>овој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пјесми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Лаза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Костић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је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дефинисао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поезију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као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нарочито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стање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духа</a:t>
            </a:r>
            <a:r>
              <a:rPr lang="en-US" sz="2800" b="1">
                <a:cs typeface="Calibri"/>
              </a:rPr>
              <a:t>, </a:t>
            </a:r>
            <a:r>
              <a:rPr lang="en-US" sz="2800" b="1" err="1">
                <a:cs typeface="Calibri"/>
              </a:rPr>
              <a:t>показавши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да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је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она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производ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сна</a:t>
            </a:r>
            <a:r>
              <a:rPr lang="en-US" sz="2800" b="1">
                <a:cs typeface="Calibri"/>
              </a:rPr>
              <a:t> и </a:t>
            </a:r>
            <a:r>
              <a:rPr lang="en-US" sz="2800" b="1" err="1">
                <a:cs typeface="Calibri"/>
              </a:rPr>
              <a:t>јаве</a:t>
            </a:r>
            <a:r>
              <a:rPr lang="en-US" sz="2800" b="1">
                <a:cs typeface="Calibri"/>
              </a:rPr>
              <a:t>, </a:t>
            </a:r>
            <a:r>
              <a:rPr lang="en-US" sz="2800" b="1" err="1">
                <a:cs typeface="Calibri"/>
              </a:rPr>
              <a:t>свјесног</a:t>
            </a:r>
            <a:r>
              <a:rPr lang="en-US" sz="2800" b="1">
                <a:cs typeface="Calibri"/>
              </a:rPr>
              <a:t> и </a:t>
            </a:r>
            <a:r>
              <a:rPr lang="en-US" sz="2800" b="1" err="1">
                <a:cs typeface="Calibri"/>
              </a:rPr>
              <a:t>несвјесног</a:t>
            </a:r>
            <a:r>
              <a:rPr lang="en-US" sz="2800" b="1">
                <a:cs typeface="Calibri"/>
              </a:rPr>
              <a:t>.</a:t>
            </a:r>
          </a:p>
          <a:p>
            <a:r>
              <a:rPr lang="en-US" sz="2800">
                <a:cs typeface="Calibri"/>
              </a:rPr>
              <a:t>- </a:t>
            </a:r>
            <a:r>
              <a:rPr lang="en-US" sz="2800" err="1">
                <a:cs typeface="Calibri"/>
              </a:rPr>
              <a:t>Пјесник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тражи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од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свог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срца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му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одговоре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нека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питања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разријеши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његове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дилеме</a:t>
            </a:r>
            <a:r>
              <a:rPr lang="en-US" sz="2800">
                <a:cs typeface="Calibri"/>
              </a:rPr>
              <a:t> и </a:t>
            </a:r>
            <a:r>
              <a:rPr lang="en-US" sz="2800" err="1">
                <a:cs typeface="Calibri"/>
              </a:rPr>
              <a:t>недоумице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али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срце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ћути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те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оставља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пјесника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без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одговора</a:t>
            </a:r>
            <a:r>
              <a:rPr lang="en-US" sz="2800">
                <a:cs typeface="Calibri"/>
              </a:rPr>
              <a:t>.</a:t>
            </a:r>
          </a:p>
          <a:p>
            <a:r>
              <a:rPr lang="en-US" sz="2800">
                <a:cs typeface="Calibri"/>
              </a:rPr>
              <a:t>- </a:t>
            </a:r>
            <a:r>
              <a:rPr lang="en-US" sz="2800" err="1">
                <a:cs typeface="Calibri"/>
              </a:rPr>
              <a:t>Већ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из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првих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стихова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видимо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пјесник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обраћа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свом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срцу</a:t>
            </a:r>
            <a:r>
              <a:rPr lang="en-US" sz="2800">
                <a:cs typeface="Calibri"/>
              </a:rPr>
              <a:t> (</a:t>
            </a:r>
            <a:r>
              <a:rPr lang="en-US" sz="280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користи</a:t>
            </a:r>
            <a:r>
              <a:rPr lang="en-US" sz="2800">
                <a:solidFill>
                  <a:schemeClr val="accent1">
                    <a:lumMod val="50000"/>
                  </a:schemeClr>
                </a:solidFill>
                <a:cs typeface="Calibri"/>
              </a:rPr>
              <a:t> </a:t>
            </a:r>
            <a:r>
              <a:rPr lang="en-US" sz="2800" b="1" err="1">
                <a:solidFill>
                  <a:srgbClr val="002060"/>
                </a:solidFill>
                <a:cs typeface="Calibri"/>
              </a:rPr>
              <a:t>апострофу</a:t>
            </a:r>
            <a:r>
              <a:rPr lang="en-US" sz="2800">
                <a:solidFill>
                  <a:srgbClr val="002060"/>
                </a:solidFill>
                <a:cs typeface="Calibri"/>
              </a:rPr>
              <a:t> </a:t>
            </a:r>
            <a:r>
              <a:rPr lang="en-US" sz="280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као</a:t>
            </a:r>
            <a:r>
              <a:rPr lang="en-US" sz="2800">
                <a:solidFill>
                  <a:schemeClr val="accent1">
                    <a:lumMod val="50000"/>
                  </a:schemeClr>
                </a:solidFill>
                <a:cs typeface="Calibri"/>
              </a:rPr>
              <a:t> </a:t>
            </a:r>
            <a:r>
              <a:rPr lang="en-US" sz="280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стилски</a:t>
            </a:r>
            <a:r>
              <a:rPr lang="en-US" sz="2800">
                <a:solidFill>
                  <a:schemeClr val="accent1">
                    <a:lumMod val="50000"/>
                  </a:schemeClr>
                </a:solidFill>
                <a:cs typeface="Calibri"/>
              </a:rPr>
              <a:t> </a:t>
            </a:r>
            <a:r>
              <a:rPr lang="en-US" sz="280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поступак</a:t>
            </a:r>
            <a:r>
              <a:rPr lang="en-US" sz="2800">
                <a:solidFill>
                  <a:schemeClr val="accent1">
                    <a:lumMod val="50000"/>
                  </a:schemeClr>
                </a:solidFill>
                <a:cs typeface="Calibri"/>
              </a:rPr>
              <a:t>)</a:t>
            </a:r>
            <a:r>
              <a:rPr lang="en-US" sz="2800">
                <a:cs typeface="Calibri"/>
              </a:rPr>
              <a:t>. </a:t>
            </a:r>
            <a:r>
              <a:rPr lang="en-US" sz="2800" err="1">
                <a:cs typeface="Calibri"/>
              </a:rPr>
              <a:t>Упитаће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га</a:t>
            </a:r>
            <a:r>
              <a:rPr lang="en-US" sz="2800">
                <a:cs typeface="Calibri"/>
              </a:rPr>
              <a:t>: </a:t>
            </a:r>
            <a:r>
              <a:rPr lang="en-US" sz="2800" i="1" err="1">
                <a:cs typeface="Calibri"/>
              </a:rPr>
              <a:t>Срце</a:t>
            </a:r>
            <a:r>
              <a:rPr lang="en-US" sz="2800" i="1">
                <a:cs typeface="Calibri"/>
              </a:rPr>
              <a:t> </a:t>
            </a:r>
            <a:r>
              <a:rPr lang="en-US" sz="2800" i="1" err="1">
                <a:cs typeface="Calibri"/>
              </a:rPr>
              <a:t>моје</a:t>
            </a:r>
            <a:r>
              <a:rPr lang="en-US" sz="2800" i="1">
                <a:cs typeface="Calibri"/>
              </a:rPr>
              <a:t> </a:t>
            </a:r>
            <a:r>
              <a:rPr lang="en-US" sz="2800" i="1" err="1">
                <a:cs typeface="Calibri"/>
              </a:rPr>
              <a:t>самохрано</a:t>
            </a:r>
            <a:r>
              <a:rPr lang="en-US" sz="2800" i="1">
                <a:cs typeface="Calibri"/>
              </a:rPr>
              <a:t>, </a:t>
            </a:r>
            <a:r>
              <a:rPr lang="en-US" sz="2800" i="1" err="1">
                <a:cs typeface="Calibri"/>
              </a:rPr>
              <a:t>ко</a:t>
            </a:r>
            <a:r>
              <a:rPr lang="en-US" sz="2800" i="1">
                <a:cs typeface="Calibri"/>
              </a:rPr>
              <a:t> </a:t>
            </a:r>
            <a:r>
              <a:rPr lang="en-US" sz="2800" i="1" err="1">
                <a:cs typeface="Calibri"/>
              </a:rPr>
              <a:t>те</a:t>
            </a:r>
            <a:r>
              <a:rPr lang="en-US" sz="2800" i="1">
                <a:cs typeface="Calibri"/>
              </a:rPr>
              <a:t> </a:t>
            </a:r>
            <a:r>
              <a:rPr lang="en-US" sz="2800" i="1" err="1">
                <a:cs typeface="Calibri"/>
              </a:rPr>
              <a:t>дозва</a:t>
            </a:r>
            <a:r>
              <a:rPr lang="en-US" sz="2800" i="1">
                <a:cs typeface="Calibri"/>
              </a:rPr>
              <a:t> у </a:t>
            </a:r>
            <a:r>
              <a:rPr lang="en-US" sz="2800" i="1" err="1">
                <a:cs typeface="Calibri"/>
              </a:rPr>
              <a:t>мој</a:t>
            </a:r>
            <a:r>
              <a:rPr lang="en-US" sz="2800" i="1">
                <a:cs typeface="Calibri"/>
              </a:rPr>
              <a:t> </a:t>
            </a:r>
            <a:r>
              <a:rPr lang="en-US" sz="2800" i="1" err="1">
                <a:cs typeface="Calibri"/>
              </a:rPr>
              <a:t>дом</a:t>
            </a:r>
            <a:r>
              <a:rPr lang="en-US" sz="2800" i="1">
                <a:cs typeface="Calibri"/>
              </a:rPr>
              <a:t>? </a:t>
            </a:r>
            <a:r>
              <a:rPr lang="en-US" sz="2800">
                <a:cs typeface="Calibri"/>
              </a:rPr>
              <a:t>- </a:t>
            </a:r>
            <a:r>
              <a:rPr lang="en-US" sz="2800" err="1">
                <a:cs typeface="Calibri"/>
              </a:rPr>
              <a:t>као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то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нешто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изван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њега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као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срце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живи</a:t>
            </a:r>
            <a:r>
              <a:rPr lang="en-US" sz="2800">
                <a:cs typeface="Calibri"/>
              </a:rPr>
              <a:t> у </a:t>
            </a:r>
            <a:r>
              <a:rPr lang="en-US" sz="2800" err="1">
                <a:cs typeface="Calibri"/>
              </a:rPr>
              <a:t>њему</a:t>
            </a:r>
            <a:r>
              <a:rPr lang="en-US" sz="2800">
                <a:cs typeface="Calibri"/>
              </a:rPr>
              <a:t>.</a:t>
            </a:r>
          </a:p>
          <a:p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482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8579E-75B0-49C3-B807-306E42ACE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9450" y="404613"/>
            <a:ext cx="7664493" cy="607752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/>
            <a:r>
              <a:rPr lang="en-US" sz="2800">
                <a:cs typeface="Calibri"/>
              </a:rPr>
              <a:t>- </a:t>
            </a:r>
            <a:r>
              <a:rPr lang="en-US" sz="2800" err="1">
                <a:cs typeface="Calibri"/>
              </a:rPr>
              <a:t>Шта</a:t>
            </a:r>
            <a:r>
              <a:rPr lang="en-US" sz="2800">
                <a:cs typeface="Calibri"/>
              </a:rPr>
              <a:t> </a:t>
            </a:r>
            <a:r>
              <a:rPr lang="en-US" sz="2800" b="1" err="1">
                <a:cs typeface="Calibri"/>
              </a:rPr>
              <a:t>срце</a:t>
            </a:r>
            <a:r>
              <a:rPr lang="en-US" sz="2800">
                <a:cs typeface="Calibri"/>
              </a:rPr>
              <a:t> у </a:t>
            </a:r>
            <a:r>
              <a:rPr lang="en-US" sz="2800" err="1">
                <a:cs typeface="Calibri"/>
              </a:rPr>
              <a:t>пјесми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означава</a:t>
            </a:r>
            <a:r>
              <a:rPr lang="en-US" sz="2800">
                <a:cs typeface="Calibri"/>
              </a:rPr>
              <a:t>?</a:t>
            </a:r>
          </a:p>
          <a:p>
            <a:pPr marL="0" indent="0">
              <a:buNone/>
            </a:pPr>
            <a:r>
              <a:rPr lang="en-US" sz="2400" err="1">
                <a:cs typeface="Calibri"/>
              </a:rPr>
              <a:t>Ријеч</a:t>
            </a:r>
            <a:r>
              <a:rPr lang="en-US" sz="2400">
                <a:cs typeface="Calibri"/>
              </a:rPr>
              <a:t> </a:t>
            </a:r>
            <a:r>
              <a:rPr lang="en-US" sz="2400" i="1" err="1">
                <a:cs typeface="Calibri"/>
              </a:rPr>
              <a:t>срце</a:t>
            </a:r>
            <a:r>
              <a:rPr lang="en-US" sz="2400">
                <a:cs typeface="Calibri"/>
              </a:rPr>
              <a:t> </a:t>
            </a:r>
            <a:r>
              <a:rPr lang="en-US" sz="2400" err="1">
                <a:cs typeface="Calibri"/>
              </a:rPr>
              <a:t>је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овдје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изгубила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своје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право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значење</a:t>
            </a:r>
            <a:r>
              <a:rPr lang="en-US" sz="2400">
                <a:cs typeface="Calibri"/>
              </a:rPr>
              <a:t>, и </a:t>
            </a:r>
            <a:r>
              <a:rPr lang="en-US" sz="2400" err="1">
                <a:cs typeface="Calibri"/>
              </a:rPr>
              <a:t>попримила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је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друго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значење</a:t>
            </a:r>
            <a:r>
              <a:rPr lang="en-US" sz="2400">
                <a:cs typeface="Calibri"/>
              </a:rPr>
              <a:t>: </a:t>
            </a:r>
            <a:r>
              <a:rPr lang="en-US" sz="2400" err="1">
                <a:cs typeface="Calibri"/>
              </a:rPr>
              <a:t>постала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је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метафора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за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невидљиви</a:t>
            </a:r>
            <a:r>
              <a:rPr lang="en-US" sz="2400">
                <a:cs typeface="Calibri"/>
              </a:rPr>
              <a:t> и </a:t>
            </a:r>
            <a:r>
              <a:rPr lang="en-US" sz="2400" err="1">
                <a:cs typeface="Calibri"/>
              </a:rPr>
              <a:t>неухватљиви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дио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пјесниковог</a:t>
            </a:r>
            <a:r>
              <a:rPr lang="en-US" sz="2400">
                <a:cs typeface="Calibri"/>
              </a:rPr>
              <a:t> ЈА.</a:t>
            </a:r>
          </a:p>
          <a:p>
            <a:pPr marL="342900" indent="-342900"/>
            <a:r>
              <a:rPr lang="en-US" sz="2800">
                <a:cs typeface="Calibri"/>
              </a:rPr>
              <a:t> - </a:t>
            </a:r>
            <a:r>
              <a:rPr lang="en-US" sz="2800" err="1">
                <a:cs typeface="Calibri"/>
              </a:rPr>
              <a:t>Зашто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срце</a:t>
            </a:r>
            <a:r>
              <a:rPr lang="en-US" sz="2800">
                <a:cs typeface="Calibri"/>
              </a:rPr>
              <a:t> </a:t>
            </a:r>
            <a:r>
              <a:rPr lang="en-US" sz="2800" b="1" i="1" err="1">
                <a:cs typeface="Calibri"/>
              </a:rPr>
              <a:t>самохрано</a:t>
            </a:r>
            <a:r>
              <a:rPr lang="en-US" sz="2800" b="1" i="1">
                <a:cs typeface="Calibri"/>
              </a:rPr>
              <a:t>?</a:t>
            </a:r>
            <a:endParaRPr lang="en-US" sz="2800" i="1" err="1">
              <a:cs typeface="Calibri"/>
            </a:endParaRPr>
          </a:p>
          <a:p>
            <a:pPr marL="0" indent="0">
              <a:buNone/>
            </a:pPr>
            <a:r>
              <a:rPr lang="en-US" sz="2400" err="1">
                <a:cs typeface="Calibri"/>
              </a:rPr>
              <a:t>Самохран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је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онај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који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је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сам,без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игдје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икога</a:t>
            </a:r>
            <a:r>
              <a:rPr lang="en-US" sz="2400">
                <a:cs typeface="Calibri"/>
              </a:rPr>
              <a:t>, </a:t>
            </a:r>
            <a:r>
              <a:rPr lang="en-US" sz="2400" err="1">
                <a:cs typeface="Calibri"/>
              </a:rPr>
              <a:t>препуштен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самом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себи</a:t>
            </a:r>
            <a:r>
              <a:rPr lang="en-US" sz="2400">
                <a:cs typeface="Calibri"/>
              </a:rPr>
              <a:t>.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>
                <a:cs typeface="Calibri"/>
              </a:rPr>
              <a:t>У </a:t>
            </a:r>
            <a:r>
              <a:rPr lang="en-US" sz="2400" err="1">
                <a:cs typeface="Calibri"/>
              </a:rPr>
              <a:t>овом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случају</a:t>
            </a:r>
            <a:r>
              <a:rPr lang="en-US" sz="2400">
                <a:cs typeface="Calibri"/>
              </a:rPr>
              <a:t>, </a:t>
            </a:r>
            <a:r>
              <a:rPr lang="en-US" sz="2400" err="1">
                <a:cs typeface="Calibri"/>
              </a:rPr>
              <a:t>срце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је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дио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њега</a:t>
            </a:r>
            <a:r>
              <a:rPr lang="en-US" sz="2400">
                <a:cs typeface="Calibri"/>
              </a:rPr>
              <a:t>, </a:t>
            </a:r>
            <a:r>
              <a:rPr lang="en-US" sz="2400" err="1">
                <a:cs typeface="Calibri"/>
              </a:rPr>
              <a:t>али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се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понаша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као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да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је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одвојено</a:t>
            </a:r>
            <a:r>
              <a:rPr lang="en-US" sz="2400">
                <a:cs typeface="Calibri"/>
              </a:rPr>
              <a:t>, </a:t>
            </a:r>
            <a:r>
              <a:rPr lang="en-US" sz="2400" err="1">
                <a:cs typeface="Calibri"/>
              </a:rPr>
              <a:t>самостално</a:t>
            </a:r>
            <a:r>
              <a:rPr lang="en-US" sz="2400">
                <a:cs typeface="Calibri"/>
              </a:rPr>
              <a:t>, </a:t>
            </a:r>
            <a:r>
              <a:rPr lang="en-US" sz="2400" err="1">
                <a:cs typeface="Calibri"/>
              </a:rPr>
              <a:t>без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старатеља</a:t>
            </a:r>
            <a:r>
              <a:rPr lang="en-US" sz="2400">
                <a:cs typeface="Calibri"/>
              </a:rPr>
              <a:t>.</a:t>
            </a:r>
          </a:p>
          <a:p>
            <a:pPr marL="457200" indent="-457200"/>
            <a:r>
              <a:rPr lang="en-US" sz="2800">
                <a:cs typeface="Calibri"/>
              </a:rPr>
              <a:t>- </a:t>
            </a:r>
            <a:r>
              <a:rPr lang="en-US" sz="2800" err="1">
                <a:cs typeface="Calibri"/>
              </a:rPr>
              <a:t>Пјесник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га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назвао</a:t>
            </a:r>
            <a:r>
              <a:rPr lang="en-US" sz="2800">
                <a:cs typeface="Calibri"/>
              </a:rPr>
              <a:t> и </a:t>
            </a:r>
            <a:r>
              <a:rPr lang="en-US" sz="2800" b="1" i="1" err="1">
                <a:cs typeface="Calibri"/>
              </a:rPr>
              <a:t>плетисанком</a:t>
            </a:r>
            <a:r>
              <a:rPr lang="en-US" sz="240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sz="2400" err="1">
                <a:cs typeface="Calibri"/>
              </a:rPr>
              <a:t>Плетисанка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означава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оног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који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плете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снове</a:t>
            </a:r>
            <a:r>
              <a:rPr lang="en-US" sz="2400">
                <a:cs typeface="Calibri"/>
              </a:rPr>
              <a:t>. У </a:t>
            </a:r>
            <a:r>
              <a:rPr lang="en-US" sz="2400" err="1">
                <a:cs typeface="Calibri"/>
              </a:rPr>
              <a:t>томе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је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срце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неуморно</a:t>
            </a:r>
            <a:r>
              <a:rPr lang="en-US" sz="2400">
                <a:cs typeface="Calibri"/>
              </a:rPr>
              <a:t>, </a:t>
            </a:r>
            <a:r>
              <a:rPr lang="en-US" sz="2400" err="1">
                <a:cs typeface="Calibri"/>
              </a:rPr>
              <a:t>не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зна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за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одмор</a:t>
            </a:r>
            <a:r>
              <a:rPr lang="en-US" sz="2400">
                <a:cs typeface="Calibri"/>
              </a:rPr>
              <a:t> и </a:t>
            </a:r>
            <a:r>
              <a:rPr lang="en-US" sz="2400" err="1">
                <a:cs typeface="Calibri"/>
              </a:rPr>
              <a:t>предах</a:t>
            </a:r>
            <a:r>
              <a:rPr lang="en-US" sz="240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2787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2448-4749-4AC1-9F53-D7EB44F2A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068" y="1782493"/>
            <a:ext cx="10860656" cy="412130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i="1">
                <a:cs typeface="Calibri"/>
              </a:rPr>
              <a:t>- </a:t>
            </a:r>
            <a:r>
              <a:rPr lang="en-US" sz="2800" b="1" i="1" err="1">
                <a:cs typeface="Calibri"/>
              </a:rPr>
              <a:t>Плетиво</a:t>
            </a:r>
            <a:r>
              <a:rPr lang="en-US" sz="2800" i="1">
                <a:cs typeface="Calibri"/>
              </a:rPr>
              <a:t> </a:t>
            </a:r>
            <a:r>
              <a:rPr lang="en-US" sz="2800" err="1">
                <a:cs typeface="Calibri"/>
              </a:rPr>
              <a:t>срца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b="1" i="1" err="1">
                <a:cs typeface="Calibri"/>
              </a:rPr>
              <a:t>танко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дјелује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неухватљиво</a:t>
            </a:r>
            <a:r>
              <a:rPr lang="en-US" sz="2800">
                <a:cs typeface="Calibri"/>
              </a:rPr>
              <a:t> и </a:t>
            </a:r>
            <a:r>
              <a:rPr lang="en-US" sz="2800" err="1">
                <a:cs typeface="Calibri"/>
              </a:rPr>
              <a:t>као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такво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необјашњиво</a:t>
            </a:r>
            <a:r>
              <a:rPr lang="en-US" sz="2800">
                <a:cs typeface="Calibri"/>
              </a:rPr>
              <a:t>. </a:t>
            </a:r>
            <a:r>
              <a:rPr lang="en-US" sz="2800" err="1">
                <a:cs typeface="Calibri"/>
              </a:rPr>
              <a:t>То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плетиво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настаје</a:t>
            </a:r>
            <a:r>
              <a:rPr lang="en-US" sz="2800">
                <a:cs typeface="Calibri"/>
              </a:rPr>
              <a:t> у </a:t>
            </a:r>
            <a:r>
              <a:rPr lang="en-US" sz="2800" err="1">
                <a:cs typeface="Calibri"/>
              </a:rPr>
              <a:t>простору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који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како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Лаза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Костић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каже</a:t>
            </a:r>
            <a:r>
              <a:rPr lang="en-US" sz="2800">
                <a:cs typeface="Calibri"/>
              </a:rPr>
              <a:t>, ,</a:t>
            </a:r>
            <a:r>
              <a:rPr lang="en-US" sz="2800" b="1">
                <a:cs typeface="Calibri"/>
              </a:rPr>
              <a:t>,</a:t>
            </a:r>
            <a:r>
              <a:rPr lang="en-US" sz="2800" b="1" err="1">
                <a:cs typeface="Calibri"/>
              </a:rPr>
              <a:t>међу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јавом</a:t>
            </a:r>
            <a:r>
              <a:rPr lang="en-US" sz="2800" b="1">
                <a:cs typeface="Calibri"/>
              </a:rPr>
              <a:t> и </a:t>
            </a:r>
            <a:r>
              <a:rPr lang="en-US" sz="2800" b="1" err="1">
                <a:cs typeface="Calibri"/>
              </a:rPr>
              <a:t>мед</a:t>
            </a:r>
            <a:r>
              <a:rPr lang="en-US" sz="2800" b="1">
                <a:cs typeface="Calibri"/>
              </a:rPr>
              <a:t> </a:t>
            </a:r>
            <a:r>
              <a:rPr lang="en-US" sz="2800" b="1" err="1">
                <a:cs typeface="Calibri"/>
              </a:rPr>
              <a:t>сном</a:t>
            </a:r>
            <a:r>
              <a:rPr lang="en-US" sz="2800" b="1">
                <a:cs typeface="Calibri"/>
              </a:rPr>
              <a:t>"</a:t>
            </a:r>
            <a:r>
              <a:rPr lang="en-US" sz="2800">
                <a:cs typeface="Calibri"/>
              </a:rPr>
              <a:t>.</a:t>
            </a:r>
          </a:p>
          <a:p>
            <a:r>
              <a:rPr lang="en-US" sz="2800">
                <a:cs typeface="Calibri"/>
              </a:rPr>
              <a:t>- У </a:t>
            </a:r>
            <a:r>
              <a:rPr lang="en-US" sz="2800" err="1">
                <a:cs typeface="Calibri"/>
              </a:rPr>
              <a:t>првој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строфи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пјесник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нам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наговјестио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проблем</a:t>
            </a:r>
            <a:r>
              <a:rPr lang="en-US" sz="2800">
                <a:cs typeface="Calibri"/>
              </a:rPr>
              <a:t>: </a:t>
            </a:r>
            <a:r>
              <a:rPr lang="en-US" sz="2800" b="1" i="1" err="1">
                <a:cs typeface="Calibri"/>
              </a:rPr>
              <a:t>плетиво</a:t>
            </a:r>
            <a:r>
              <a:rPr lang="en-US" sz="2800" b="1" i="1">
                <a:cs typeface="Calibri"/>
              </a:rPr>
              <a:t> - </a:t>
            </a:r>
            <a:r>
              <a:rPr lang="en-US" sz="2800" b="1" i="1" err="1">
                <a:cs typeface="Calibri"/>
              </a:rPr>
              <a:t>плетење</a:t>
            </a:r>
            <a:r>
              <a:rPr lang="en-US" sz="2800" b="1" i="1">
                <a:cs typeface="Calibri"/>
              </a:rPr>
              <a:t> - </a:t>
            </a:r>
            <a:r>
              <a:rPr lang="en-US" sz="2800" b="1" i="1" err="1">
                <a:cs typeface="Calibri"/>
              </a:rPr>
              <a:t>између</a:t>
            </a:r>
            <a:r>
              <a:rPr lang="en-US" sz="2800" b="1" i="1">
                <a:cs typeface="Calibri"/>
              </a:rPr>
              <a:t> </a:t>
            </a:r>
            <a:r>
              <a:rPr lang="en-US" sz="2800" b="1" i="1" err="1">
                <a:cs typeface="Calibri"/>
              </a:rPr>
              <a:t>јаве</a:t>
            </a:r>
            <a:r>
              <a:rPr lang="en-US" sz="2800" b="1" i="1">
                <a:cs typeface="Calibri"/>
              </a:rPr>
              <a:t> и </a:t>
            </a:r>
            <a:r>
              <a:rPr lang="en-US" sz="2800" b="1" i="1" err="1">
                <a:cs typeface="Calibri"/>
              </a:rPr>
              <a:t>сна</a:t>
            </a:r>
            <a:r>
              <a:rPr lang="en-US" sz="2800" i="1">
                <a:cs typeface="Calibri"/>
              </a:rPr>
              <a:t>. </a:t>
            </a:r>
            <a:r>
              <a:rPr lang="en-US" sz="2800">
                <a:cs typeface="Calibri"/>
              </a:rPr>
              <a:t>У </a:t>
            </a:r>
            <a:r>
              <a:rPr lang="en-US" sz="2800" err="1">
                <a:cs typeface="Calibri"/>
              </a:rPr>
              <a:t>другој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строфи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он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га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продубљује</a:t>
            </a:r>
            <a:r>
              <a:rPr lang="en-US" sz="2800">
                <a:cs typeface="Calibri"/>
              </a:rPr>
              <a:t>. </a:t>
            </a:r>
            <a:r>
              <a:rPr lang="en-US" sz="2800" err="1">
                <a:cs typeface="Calibri"/>
              </a:rPr>
              <a:t>Срце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више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није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само</a:t>
            </a:r>
            <a:r>
              <a:rPr lang="en-US" sz="2800">
                <a:cs typeface="Calibri"/>
              </a:rPr>
              <a:t> </a:t>
            </a:r>
            <a:r>
              <a:rPr lang="en-US" sz="2800" b="1" i="1" err="1">
                <a:cs typeface="Calibri"/>
              </a:rPr>
              <a:t>самохрано</a:t>
            </a:r>
            <a:r>
              <a:rPr lang="en-US" sz="2800" i="1">
                <a:cs typeface="Calibri"/>
              </a:rPr>
              <a:t>, </a:t>
            </a:r>
            <a:r>
              <a:rPr lang="en-US" sz="2800" err="1">
                <a:cs typeface="Calibri"/>
              </a:rPr>
              <a:t>оно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и </a:t>
            </a:r>
            <a:r>
              <a:rPr lang="en-US" sz="2800" b="1" i="1" err="1">
                <a:cs typeface="Calibri"/>
              </a:rPr>
              <a:t>лудо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јер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u="sng" err="1">
                <a:cs typeface="Calibri"/>
              </a:rPr>
              <a:t>несташно</a:t>
            </a:r>
            <a:r>
              <a:rPr lang="en-US" sz="2800" u="sng">
                <a:cs typeface="Calibri"/>
              </a:rPr>
              <a:t>, </a:t>
            </a:r>
            <a:r>
              <a:rPr lang="en-US" sz="2800" u="sng" err="1">
                <a:cs typeface="Calibri"/>
              </a:rPr>
              <a:t>непослушно</a:t>
            </a:r>
            <a:r>
              <a:rPr lang="en-US" sz="2800" u="sng">
                <a:cs typeface="Calibri"/>
              </a:rPr>
              <a:t>, </a:t>
            </a:r>
            <a:r>
              <a:rPr lang="en-US" sz="2800" u="sng" err="1">
                <a:cs typeface="Calibri"/>
              </a:rPr>
              <a:t>јер</a:t>
            </a:r>
            <a:r>
              <a:rPr lang="en-US" sz="2800" u="sng">
                <a:cs typeface="Calibri"/>
              </a:rPr>
              <a:t> </a:t>
            </a:r>
            <a:r>
              <a:rPr lang="en-US" sz="2800" u="sng" err="1">
                <a:cs typeface="Calibri"/>
              </a:rPr>
              <a:t>ради</a:t>
            </a:r>
            <a:r>
              <a:rPr lang="en-US" sz="2800" u="sng">
                <a:cs typeface="Calibri"/>
              </a:rPr>
              <a:t> </a:t>
            </a:r>
            <a:r>
              <a:rPr lang="en-US" sz="2800" u="sng" err="1">
                <a:cs typeface="Calibri"/>
              </a:rPr>
              <a:t>оно</a:t>
            </a:r>
            <a:r>
              <a:rPr lang="en-US" sz="2800" u="sng">
                <a:cs typeface="Calibri"/>
              </a:rPr>
              <a:t> </a:t>
            </a:r>
            <a:r>
              <a:rPr lang="en-US" sz="2800" u="sng" err="1">
                <a:cs typeface="Calibri"/>
              </a:rPr>
              <a:t>што</a:t>
            </a:r>
            <a:r>
              <a:rPr lang="en-US" sz="2800" u="sng">
                <a:cs typeface="Calibri"/>
              </a:rPr>
              <a:t> </a:t>
            </a:r>
            <a:r>
              <a:rPr lang="en-US" sz="2800" u="sng" err="1">
                <a:cs typeface="Calibri"/>
              </a:rPr>
              <a:t>је</a:t>
            </a:r>
            <a:r>
              <a:rPr lang="en-US" sz="2800" u="sng">
                <a:cs typeface="Calibri"/>
              </a:rPr>
              <a:t> </a:t>
            </a:r>
            <a:r>
              <a:rPr lang="en-US" sz="2800" u="sng" err="1">
                <a:cs typeface="Calibri"/>
              </a:rPr>
              <a:t>тешко</a:t>
            </a:r>
            <a:r>
              <a:rPr lang="en-US" sz="2800" u="sng">
                <a:cs typeface="Calibri"/>
              </a:rPr>
              <a:t> и </a:t>
            </a:r>
            <a:r>
              <a:rPr lang="en-US" sz="2800" u="sng" err="1">
                <a:cs typeface="Calibri"/>
              </a:rPr>
              <a:t>немогуће</a:t>
            </a:r>
            <a:r>
              <a:rPr lang="en-US" sz="2800">
                <a:cs typeface="Calibri"/>
              </a:rPr>
              <a:t>. </a:t>
            </a:r>
            <a:endParaRPr lang="en-US">
              <a:cs typeface="Calibri"/>
            </a:endParaRPr>
          </a:p>
          <a:p>
            <a:r>
              <a:rPr lang="en-US" sz="2800" err="1">
                <a:cs typeface="Calibri"/>
              </a:rPr>
              <a:t>Пјесник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као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чуди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тврдоглавости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срца</a:t>
            </a:r>
            <a:r>
              <a:rPr lang="en-US" sz="2800">
                <a:cs typeface="Calibri"/>
              </a:rPr>
              <a:t>, </a:t>
            </a:r>
            <a:r>
              <a:rPr lang="en-US" sz="2800" err="1">
                <a:cs typeface="Calibri"/>
              </a:rPr>
              <a:t>не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може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да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је</a:t>
            </a:r>
            <a:r>
              <a:rPr lang="en-US" sz="2800">
                <a:cs typeface="Calibri"/>
              </a:rPr>
              <a:t> </a:t>
            </a:r>
            <a:r>
              <a:rPr lang="en-US" sz="2800" err="1">
                <a:cs typeface="Calibri"/>
              </a:rPr>
              <a:t>разумије</a:t>
            </a:r>
            <a:r>
              <a:rPr lang="en-US" sz="2800">
                <a:cs typeface="Calibri"/>
              </a:rPr>
              <a:t>.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endParaRPr lang="en-US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85281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Retrospect</vt:lpstr>
      <vt:lpstr>Међу јавом и мед сном</vt:lpstr>
      <vt:lpstr>  Међу јавом и мед сном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Домаћа задаћа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2020-11-29T09:47:38Z</dcterms:created>
  <dcterms:modified xsi:type="dcterms:W3CDTF">2020-12-03T10:16:27Z</dcterms:modified>
</cp:coreProperties>
</file>