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8D47-EAF6-4371-B067-23042F82F19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BA165-109C-4D1E-82F1-4F335B43E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534400" cy="1981199"/>
          </a:xfrm>
        </p:spPr>
        <p:txBody>
          <a:bodyPr/>
          <a:lstStyle/>
          <a:p>
            <a:pPr algn="l"/>
            <a:r>
              <a:rPr lang="sr-Cyrl-RS" dirty="0" smtClean="0">
                <a:latin typeface="Arial" pitchFamily="34" charset="0"/>
                <a:cs typeface="Arial" pitchFamily="34" charset="0"/>
              </a:rPr>
              <a:t>ЛИКОВНА КУЛТУРА</a:t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>Трећи разред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534400" cy="4267200"/>
          </a:xfrm>
        </p:spPr>
        <p:txBody>
          <a:bodyPr/>
          <a:lstStyle/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1026" name="Picture 2" descr="C:\Users\Korisnik1\Downloads\sova bl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7920" y="457200"/>
            <a:ext cx="2560320" cy="2560320"/>
          </a:xfrm>
          <a:prstGeom prst="rect">
            <a:avLst/>
          </a:prstGeom>
          <a:noFill/>
        </p:spPr>
      </p:pic>
      <p:pic>
        <p:nvPicPr>
          <p:cNvPr id="1027" name="Picture 3" descr="C:\Users\Korisnik1\Downloads\kič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91000"/>
            <a:ext cx="3026984" cy="219456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191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962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33401" y="3244334"/>
            <a:ext cx="830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ПАХУЉА НА ТАМНОЈ ПОДЛОЗИ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РАДОВИ ВАШИХ ДРУГАРА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3829" y="1600200"/>
            <a:ext cx="3239571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024369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СТВАРАЈМО ЗАЈЕДНО!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7804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ЛИКОВНА КУЛТУРА Трећи разред</vt:lpstr>
      <vt:lpstr>РАДОВИ ВАШИХ ДРУГАРА</vt:lpstr>
      <vt:lpstr>СТВАРАЈМО ЗАЈЕДНО!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 Трећи разред</dc:title>
  <dc:creator>Korisnik1</dc:creator>
  <cp:lastModifiedBy>Korisnik1</cp:lastModifiedBy>
  <cp:revision>10</cp:revision>
  <dcterms:created xsi:type="dcterms:W3CDTF">2020-12-01T18:43:18Z</dcterms:created>
  <dcterms:modified xsi:type="dcterms:W3CDTF">2020-12-01T20:13:45Z</dcterms:modified>
</cp:coreProperties>
</file>