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7F403197-C402-4B02-ABF0-28C6751AF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E41EAD9C-B90D-471F-A15C-BE91B1E24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  <a:endParaRPr lang="en-U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C13E6D56-9F85-4B7D-A754-F160AA78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01348926-6465-4D08-85CC-3C1346EF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6A0F3FEC-0B81-4904-885D-004FC6BE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B08ED98-9462-4F0D-841D-3EDC767B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xmlns="" id="{6C5654C5-6AF0-4FBD-B86A-65500D04C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D55D6ED4-4078-4A73-8BAF-ED22B9B8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1173AF2B-440A-44B4-B7B5-AF7AA833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4843116F-56F4-46B1-87B0-64888E13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xmlns="" id="{56968693-544D-46BA-8CC0-347DEDD98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xmlns="" id="{4D1429C0-090D-432C-9E0F-B17B57868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13C8F832-D0CA-4190-888D-AFA30D5F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E668059C-CF8E-4F94-B2EF-868B1E306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C162848A-2B05-44BF-A906-5EDE3B51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1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C220F45-CBA1-4DC8-ADB5-A048604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xmlns="" id="{D7289805-8C44-4375-AF40-ADF63652E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28CDE648-C20C-4EA1-A6FE-C15D829E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5ACD8DCA-E892-4D5D-922F-0E42C4F7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31C98661-737C-4E44-9965-7814EB93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8524DC38-DD9D-40A0-B588-2A394197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xmlns="" id="{305A092C-5FBB-4E5C-BCAA-1E8A1A5A7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1E9FC003-171E-4694-AFA3-C54F13C1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562F95F5-B10F-46A6-981B-4F34F6747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D8552B78-AA38-49F2-8D73-DD91C845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E2A5357-4B6F-4F2B-9535-319A61C48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xmlns="" id="{19671ED4-6428-4C66-A182-5DB40C926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xmlns="" id="{BCDDB871-7FC2-4F88-AE79-DD3050AF7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xmlns="" id="{CCC5F2A3-BA2B-46FE-B589-89E97098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xmlns="" id="{B826D651-D077-41F5-BDE1-065C3D84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xmlns="" id="{BF50AD6C-5CA4-41BE-AE7B-CE607F44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9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1331B23-832F-46F0-931F-EBDDB672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xmlns="" id="{F5D958ED-157E-4131-8389-01C8141E8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xmlns="" id="{535230F4-ADF7-4342-B5A7-77936864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xmlns="" id="{428DA1B1-6D57-4A4A-A970-014F388DF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xmlns="" id="{94D9A3AE-9153-49BD-8BAE-E248563A3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xmlns="" id="{A2A1CFAC-DF32-4AC9-AF1C-030F16F8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xmlns="" id="{8A56BF6E-653D-4FD5-AC1A-2934646B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xmlns="" id="{CE54AF58-D075-4FEE-B2A7-14CBB1ED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8EDFB462-E162-4FEB-BBC6-3CBDDDF1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xmlns="" id="{482CB6F1-7F16-4E94-89EC-D655F0EE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xmlns="" id="{F4449467-3C6B-4924-8B3C-49B7F839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xmlns="" id="{C7E1358E-D743-442A-98E7-DC508775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4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xmlns="" id="{7D320124-A3B8-4A42-8D4B-21599894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xmlns="" id="{EF825370-BDF7-4B7F-9FEB-4D98A75C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xmlns="" id="{E484AFF1-EC0E-41DB-BF1C-6A1C6CA9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639C872-B228-439D-BB4A-A015AC9A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xmlns="" id="{BE886F37-4DB2-407F-9ECF-1F3EA0243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xmlns="" id="{3A267060-9E02-42C5-BA1A-4189D0964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xmlns="" id="{814315F1-C7D7-4F66-B5F8-67E7811A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xmlns="" id="{7EFD38A2-3CFF-4310-B35E-E61B2017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xmlns="" id="{6DCFB92A-6BC7-4250-9818-9E77B9E0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2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D8A13F7-7CBE-4959-9FFF-16F7B9B9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xmlns="" id="{9DCB96DD-E9A2-4E81-9573-65934E571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xmlns="" id="{0211035E-FF70-4583-BF23-3779BA07D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xmlns="" id="{E6AFC7C0-84EB-482F-9149-380A261C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xmlns="" id="{385C357F-B83A-4AF0-935E-3DF2A547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xmlns="" id="{945EC8A9-3D29-4B35-AEE1-66D3D9E3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>
            <a:extLst>
              <a:ext uri="{FF2B5EF4-FFF2-40B4-BE49-F238E27FC236}">
                <a16:creationId xmlns:a16="http://schemas.microsoft.com/office/drawing/2014/main" xmlns="" id="{D3D8E08C-65D3-450B-9D12-23F7D46A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  <a:endParaRPr lang="en-US"/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xmlns="" id="{3BD4A0B0-E676-4848-9B29-6464239C8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xmlns="" id="{C2A83C64-2FEA-40B7-B4B9-F4F0D496C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E3C2-5850-49EB-B870-32B1BF640A6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xmlns="" id="{8698C0B2-14B9-43DB-BEBC-349D3C865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xmlns="" id="{476E831E-DA7D-493E-A3EE-32E6007ED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C640-CC3B-448D-B733-93FBA2C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6E3873A-DC04-4F1F-BE8D-971F60C2A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r>
              <a:rPr lang="sr-Latn-RS" dirty="0"/>
              <a:t> </a:t>
            </a:r>
            <a:r>
              <a:rPr lang="sr-Latn-RS" dirty="0" err="1"/>
              <a:t>Tense</a:t>
            </a:r>
            <a:r>
              <a:rPr lang="sr-Latn-RS" dirty="0"/>
              <a:t> </a:t>
            </a:r>
            <a:r>
              <a:rPr lang="sr-Latn-RS" dirty="0" err="1"/>
              <a:t>vs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Progressive</a:t>
            </a:r>
            <a:endParaRPr lang="en-US" dirty="0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B79F504B-4071-41CB-86A7-DE72895EB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err="1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3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F43F9A2-40B8-493B-BBE3-ACAE6AAE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Forming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Progressive</a:t>
            </a:r>
            <a:endParaRPr lang="en-US" dirty="0"/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xmlns="" id="{EB5A0E10-EB27-4398-80B0-AFFFA80C51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endParaRPr lang="en-US" dirty="0"/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xmlns="" id="{D4CCDB5F-3FB2-4A80-AEFC-3E04CC83F5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err="1"/>
              <a:t>Regular</a:t>
            </a:r>
            <a:r>
              <a:rPr lang="sr-Latn-RS" dirty="0"/>
              <a:t> </a:t>
            </a:r>
            <a:r>
              <a:rPr lang="sr-Latn-RS" dirty="0" err="1"/>
              <a:t>verbs</a:t>
            </a:r>
            <a:endParaRPr lang="sr-Latn-RS" dirty="0"/>
          </a:p>
          <a:p>
            <a:pPr marL="0" indent="0">
              <a:buNone/>
            </a:pPr>
            <a:r>
              <a:rPr lang="sr-Latn-RS" dirty="0" err="1"/>
              <a:t>Verb+ed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He </a:t>
            </a:r>
            <a:r>
              <a:rPr lang="sr-Latn-RS" dirty="0" err="1"/>
              <a:t>worked</a:t>
            </a:r>
            <a:r>
              <a:rPr lang="sr-Latn-RS" dirty="0"/>
              <a:t> late last </a:t>
            </a:r>
            <a:r>
              <a:rPr lang="sr-Latn-RS" dirty="0" err="1"/>
              <a:t>night</a:t>
            </a:r>
            <a:endParaRPr lang="sr-Latn-RS" dirty="0"/>
          </a:p>
          <a:p>
            <a:r>
              <a:rPr lang="sr-Latn-RS" dirty="0" err="1"/>
              <a:t>Irregular</a:t>
            </a:r>
            <a:r>
              <a:rPr lang="sr-Latn-RS" dirty="0"/>
              <a:t> </a:t>
            </a:r>
            <a:r>
              <a:rPr lang="sr-Latn-RS" dirty="0" err="1"/>
              <a:t>verbs</a:t>
            </a:r>
            <a:endParaRPr lang="sr-Latn-RS" dirty="0"/>
          </a:p>
          <a:p>
            <a:pPr marL="0" indent="0">
              <a:buNone/>
            </a:pPr>
            <a:r>
              <a:rPr lang="sr-Latn-RS" dirty="0" err="1"/>
              <a:t>Unique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tense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I </a:t>
            </a:r>
            <a:r>
              <a:rPr lang="sr-Latn-RS" dirty="0" err="1"/>
              <a:t>bought</a:t>
            </a:r>
            <a:r>
              <a:rPr lang="sr-Latn-RS" dirty="0"/>
              <a:t> a </a:t>
            </a:r>
            <a:r>
              <a:rPr lang="sr-Latn-RS" dirty="0" err="1"/>
              <a:t>book</a:t>
            </a:r>
            <a:r>
              <a:rPr lang="sr-Latn-RS" dirty="0"/>
              <a:t> </a:t>
            </a:r>
            <a:r>
              <a:rPr lang="sr-Latn-RS" dirty="0" err="1"/>
              <a:t>yesterday</a:t>
            </a:r>
            <a:r>
              <a:rPr lang="sr-Latn-RS" dirty="0"/>
              <a:t>.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xmlns="" id="{7B6DBACA-8759-4DEA-9249-AE748B07B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Progressive</a:t>
            </a:r>
            <a:endParaRPr lang="en-US" dirty="0"/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xmlns="" id="{09C8144B-E5A4-422D-8077-3E5DE9DACD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 err="1"/>
              <a:t>All</a:t>
            </a:r>
            <a:r>
              <a:rPr lang="sr-Latn-RS" dirty="0"/>
              <a:t> </a:t>
            </a:r>
            <a:r>
              <a:rPr lang="sr-Latn-RS" dirty="0" err="1"/>
              <a:t>verbs</a:t>
            </a:r>
            <a:endParaRPr lang="sr-Latn-RS" dirty="0"/>
          </a:p>
          <a:p>
            <a:pPr marL="0" indent="0">
              <a:buNone/>
            </a:pPr>
            <a:r>
              <a:rPr lang="sr-Latn-RS" dirty="0" err="1"/>
              <a:t>Was</a:t>
            </a:r>
            <a:r>
              <a:rPr lang="sr-Latn-RS" dirty="0"/>
              <a:t>/</a:t>
            </a:r>
            <a:r>
              <a:rPr lang="sr-Latn-RS" dirty="0" err="1"/>
              <a:t>were+verb+ing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He </a:t>
            </a:r>
            <a:r>
              <a:rPr lang="sr-Latn-RS" dirty="0" err="1"/>
              <a:t>was</a:t>
            </a:r>
            <a:r>
              <a:rPr lang="sr-Latn-RS" dirty="0"/>
              <a:t> </a:t>
            </a:r>
            <a:r>
              <a:rPr lang="sr-Latn-RS" dirty="0" err="1"/>
              <a:t>working</a:t>
            </a:r>
            <a:r>
              <a:rPr lang="sr-Latn-RS" dirty="0"/>
              <a:t> last </a:t>
            </a:r>
            <a:r>
              <a:rPr lang="sr-Latn-RS" dirty="0" err="1"/>
              <a:t>night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I </a:t>
            </a:r>
            <a:r>
              <a:rPr lang="sr-Latn-RS" dirty="0" err="1"/>
              <a:t>was</a:t>
            </a:r>
            <a:r>
              <a:rPr lang="sr-Latn-RS" dirty="0"/>
              <a:t> </a:t>
            </a:r>
            <a:r>
              <a:rPr lang="sr-Latn-RS" dirty="0" err="1"/>
              <a:t>buying</a:t>
            </a:r>
            <a:r>
              <a:rPr lang="sr-Latn-RS" dirty="0"/>
              <a:t> a </a:t>
            </a:r>
            <a:r>
              <a:rPr lang="sr-Latn-RS" dirty="0" err="1"/>
              <a:t>dress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I </a:t>
            </a:r>
            <a:r>
              <a:rPr lang="sr-Latn-RS" dirty="0" err="1"/>
              <a:t>saw</a:t>
            </a:r>
            <a:r>
              <a:rPr lang="sr-Latn-RS" dirty="0"/>
              <a:t> </a:t>
            </a:r>
            <a:r>
              <a:rPr lang="sr-Latn-RS" dirty="0" err="1"/>
              <a:t>my</a:t>
            </a:r>
            <a:r>
              <a:rPr lang="sr-Latn-RS" dirty="0"/>
              <a:t> Mom.</a:t>
            </a:r>
          </a:p>
        </p:txBody>
      </p:sp>
    </p:spTree>
    <p:extLst>
      <p:ext uri="{BB962C8B-B14F-4D97-AF65-F5344CB8AC3E}">
        <p14:creationId xmlns:p14="http://schemas.microsoft.com/office/powerpoint/2010/main" val="28258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BB2D1FB1-65DA-4694-9033-B849D959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Using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Progressive</a:t>
            </a:r>
            <a:endParaRPr lang="en-US" dirty="0"/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xmlns="" id="{0108A0F0-8EF8-4B88-9D5B-0FC691C794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endParaRPr lang="en-US" dirty="0"/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xmlns="" id="{98E42969-04EC-49AE-BE8C-91D777A8CD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finished</a:t>
            </a:r>
            <a:r>
              <a:rPr lang="sr-Latn-RS" dirty="0"/>
              <a:t>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(</a:t>
            </a:r>
            <a:r>
              <a:rPr lang="sr-Latn-RS" dirty="0" err="1"/>
              <a:t>usually</a:t>
            </a:r>
            <a:r>
              <a:rPr lang="sr-Latn-RS" dirty="0"/>
              <a:t> </a:t>
            </a:r>
            <a:r>
              <a:rPr lang="sr-Latn-RS" dirty="0" err="1"/>
              <a:t>including</a:t>
            </a:r>
            <a:r>
              <a:rPr lang="sr-Latn-RS" dirty="0"/>
              <a:t> a time </a:t>
            </a:r>
            <a:r>
              <a:rPr lang="sr-Latn-RS" dirty="0" err="1"/>
              <a:t>frame</a:t>
            </a:r>
            <a:r>
              <a:rPr lang="sr-Latn-RS" dirty="0"/>
              <a:t>)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/>
              <a:t>He </a:t>
            </a:r>
            <a:r>
              <a:rPr lang="sr-Latn-RS" dirty="0" err="1"/>
              <a:t>worked</a:t>
            </a:r>
            <a:r>
              <a:rPr lang="sr-Latn-RS" dirty="0"/>
              <a:t> late last </a:t>
            </a:r>
            <a:r>
              <a:rPr lang="sr-Latn-RS" dirty="0" err="1"/>
              <a:t>night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I </a:t>
            </a:r>
            <a:r>
              <a:rPr lang="sr-Latn-RS" dirty="0" err="1"/>
              <a:t>bougt</a:t>
            </a:r>
            <a:r>
              <a:rPr lang="sr-Latn-RS" dirty="0"/>
              <a:t> </a:t>
            </a:r>
            <a:r>
              <a:rPr lang="sr-Latn-RS" dirty="0" err="1"/>
              <a:t>new</a:t>
            </a:r>
            <a:r>
              <a:rPr lang="sr-Latn-RS" dirty="0"/>
              <a:t> </a:t>
            </a:r>
            <a:r>
              <a:rPr lang="sr-Latn-RS" dirty="0" err="1"/>
              <a:t>shoes</a:t>
            </a:r>
            <a:r>
              <a:rPr lang="sr-Latn-RS" dirty="0"/>
              <a:t> </a:t>
            </a:r>
            <a:r>
              <a:rPr lang="sr-Latn-RS" dirty="0" err="1"/>
              <a:t>yesterday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xmlns="" id="{09894FA3-7475-4837-B229-0913E1E88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Progressive</a:t>
            </a:r>
            <a:endParaRPr lang="en-US" dirty="0"/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xmlns="" id="{C53ECCA1-5052-46D6-AA3F-D3D15A42AE5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started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finished</a:t>
            </a:r>
            <a:r>
              <a:rPr lang="sr-Latn-RS" dirty="0"/>
              <a:t>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. </a:t>
            </a:r>
            <a:r>
              <a:rPr lang="sr-Latn-RS" dirty="0" err="1"/>
              <a:t>Emphasizing</a:t>
            </a:r>
            <a:r>
              <a:rPr lang="sr-Latn-RS" dirty="0"/>
              <a:t> </a:t>
            </a:r>
            <a:r>
              <a:rPr lang="sr-Latn-RS" dirty="0" err="1"/>
              <a:t>duration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He </a:t>
            </a:r>
            <a:r>
              <a:rPr lang="sr-Latn-RS" dirty="0" err="1"/>
              <a:t>was</a:t>
            </a:r>
            <a:r>
              <a:rPr lang="sr-Latn-RS" dirty="0"/>
              <a:t> </a:t>
            </a:r>
            <a:r>
              <a:rPr lang="sr-Latn-RS" dirty="0" err="1"/>
              <a:t>working</a:t>
            </a:r>
            <a:r>
              <a:rPr lang="sr-Latn-RS" dirty="0"/>
              <a:t> </a:t>
            </a:r>
            <a:r>
              <a:rPr lang="sr-Latn-RS" dirty="0" err="1"/>
              <a:t>all</a:t>
            </a:r>
            <a:r>
              <a:rPr lang="sr-Latn-RS" dirty="0"/>
              <a:t> </a:t>
            </a:r>
            <a:r>
              <a:rPr lang="sr-Latn-RS" dirty="0" err="1"/>
              <a:t>night</a:t>
            </a:r>
            <a:r>
              <a:rPr lang="sr-Latn-RS" dirty="0"/>
              <a:t>.</a:t>
            </a:r>
          </a:p>
          <a:p>
            <a:r>
              <a:rPr lang="sr-Latn-RS" dirty="0" err="1"/>
              <a:t>Ongoing</a:t>
            </a:r>
            <a:r>
              <a:rPr lang="sr-Latn-RS" dirty="0"/>
              <a:t> </a:t>
            </a:r>
            <a:r>
              <a:rPr lang="sr-Latn-RS" dirty="0" err="1"/>
              <a:t>action</a:t>
            </a:r>
            <a:r>
              <a:rPr lang="sr-Latn-RS" dirty="0"/>
              <a:t>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past</a:t>
            </a:r>
            <a:r>
              <a:rPr lang="sr-Latn-RS" dirty="0"/>
              <a:t> </a:t>
            </a:r>
            <a:r>
              <a:rPr lang="sr-Latn-RS" dirty="0" err="1"/>
              <a:t>interrupted</a:t>
            </a:r>
            <a:r>
              <a:rPr lang="sr-Latn-RS" dirty="0"/>
              <a:t> </a:t>
            </a:r>
            <a:r>
              <a:rPr lang="sr-Latn-RS" dirty="0" err="1"/>
              <a:t>by</a:t>
            </a:r>
            <a:r>
              <a:rPr lang="sr-Latn-RS" dirty="0"/>
              <a:t> a </a:t>
            </a:r>
            <a:r>
              <a:rPr lang="sr-Latn-RS" dirty="0" err="1"/>
              <a:t>sudden</a:t>
            </a:r>
            <a:r>
              <a:rPr lang="sr-Latn-RS" dirty="0"/>
              <a:t> </a:t>
            </a:r>
            <a:r>
              <a:rPr lang="sr-Latn-RS" dirty="0" err="1"/>
              <a:t>event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I </a:t>
            </a:r>
            <a:r>
              <a:rPr lang="sr-Latn-RS" dirty="0" err="1"/>
              <a:t>was</a:t>
            </a:r>
            <a:r>
              <a:rPr lang="sr-Latn-RS" dirty="0"/>
              <a:t> </a:t>
            </a:r>
            <a:r>
              <a:rPr lang="sr-Latn-RS" dirty="0" err="1"/>
              <a:t>having</a:t>
            </a:r>
            <a:r>
              <a:rPr lang="sr-Latn-RS" dirty="0"/>
              <a:t> a </a:t>
            </a:r>
            <a:r>
              <a:rPr lang="sr-Latn-RS" dirty="0" err="1"/>
              <a:t>shower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a </a:t>
            </a:r>
            <a:r>
              <a:rPr lang="sr-Latn-RS" dirty="0" err="1"/>
              <a:t>phone</a:t>
            </a:r>
            <a:r>
              <a:rPr lang="sr-Latn-RS" dirty="0"/>
              <a:t> rang.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9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9DD9C95-A96B-4709-937C-E6DAF583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xmlns="" id="{616457FB-D9D2-4FEB-8F8C-A10D4BBF9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65" y="1825625"/>
            <a:ext cx="7293927" cy="4351338"/>
          </a:xfrm>
        </p:spPr>
      </p:pic>
    </p:spTree>
    <p:extLst>
      <p:ext uri="{BB962C8B-B14F-4D97-AF65-F5344CB8AC3E}">
        <p14:creationId xmlns:p14="http://schemas.microsoft.com/office/powerpoint/2010/main" val="200969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553EE54-7C43-4C62-B29B-82D156D9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xmlns="" id="{E2CB7582-9184-4378-AE6D-CD5D82453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93250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C003AE7-D1ED-4C1F-91C1-E8C35921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xmlns="" id="{0739585C-A35E-4900-8A6F-BD33A8DAB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59" y="1825625"/>
            <a:ext cx="10385570" cy="4351338"/>
          </a:xfrm>
        </p:spPr>
      </p:pic>
    </p:spTree>
    <p:extLst>
      <p:ext uri="{BB962C8B-B14F-4D97-AF65-F5344CB8AC3E}">
        <p14:creationId xmlns:p14="http://schemas.microsoft.com/office/powerpoint/2010/main" val="284239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091BB03-FA90-44A0-A880-9CBFDAF1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xmlns="" id="{24F4739C-229F-4628-9907-F0B792ED7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5" y="365125"/>
            <a:ext cx="10167457" cy="5775616"/>
          </a:xfrm>
        </p:spPr>
      </p:pic>
      <p:pic>
        <p:nvPicPr>
          <p:cNvPr id="4" name="Чувар места за садржај 4">
            <a:extLst>
              <a:ext uri="{FF2B5EF4-FFF2-40B4-BE49-F238E27FC236}">
                <a16:creationId xmlns:a16="http://schemas.microsoft.com/office/drawing/2014/main" xmlns="" id="{9281B4B3-5EB0-4DF3-9D53-27C03455A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08" y="541192"/>
            <a:ext cx="10167457" cy="5775616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8DEA96C3-4489-41E6-9806-0B51FA961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7" y="747712"/>
            <a:ext cx="9953625" cy="5362575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D11DCEE5-431A-4F3C-A7DC-BE2D308EE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99" y="938576"/>
            <a:ext cx="995362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3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7C630EE-A26A-4EEE-A3E9-22C2B026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>
                <a:solidFill>
                  <a:srgbClr val="FF0000"/>
                </a:solidFill>
              </a:rPr>
              <a:t>Homework</a:t>
            </a:r>
            <a:r>
              <a:rPr lang="sr-Latn-RS" dirty="0">
                <a:solidFill>
                  <a:srgbClr val="FF0000"/>
                </a:solidFill>
              </a:rPr>
              <a:t>: ANSWER THESE QUESTIONS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xmlns="" id="{FF18A358-B853-4AAB-BB5D-751E83FD54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2382044"/>
            <a:ext cx="6838950" cy="3238500"/>
          </a:xfrm>
        </p:spPr>
      </p:pic>
    </p:spTree>
    <p:extLst>
      <p:ext uri="{BB962C8B-B14F-4D97-AF65-F5344CB8AC3E}">
        <p14:creationId xmlns:p14="http://schemas.microsoft.com/office/powerpoint/2010/main" val="350170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130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тема</vt:lpstr>
      <vt:lpstr>Past Simple Tense vs Past Progressive</vt:lpstr>
      <vt:lpstr>Forming Past Simple and Past Progressive</vt:lpstr>
      <vt:lpstr>Using Past Simple and Past Progressive</vt:lpstr>
      <vt:lpstr>PowerPoint Presentation</vt:lpstr>
      <vt:lpstr>PowerPoint Presentation</vt:lpstr>
      <vt:lpstr>PowerPoint Presentation</vt:lpstr>
      <vt:lpstr>PowerPoint Presentation</vt:lpstr>
      <vt:lpstr>Homework: ANSWER THESE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 vs Past Progressive</dc:title>
  <dc:creator>Matija</dc:creator>
  <cp:lastModifiedBy>11. Kristina Mataruga</cp:lastModifiedBy>
  <cp:revision>8</cp:revision>
  <dcterms:created xsi:type="dcterms:W3CDTF">2020-11-17T07:51:55Z</dcterms:created>
  <dcterms:modified xsi:type="dcterms:W3CDTF">2020-11-23T11:15:23Z</dcterms:modified>
</cp:coreProperties>
</file>