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64" r:id="rId3"/>
    <p:sldId id="262" r:id="rId4"/>
    <p:sldId id="263" r:id="rId5"/>
    <p:sldId id="261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83" autoAdjust="0"/>
  </p:normalViewPr>
  <p:slideViewPr>
    <p:cSldViewPr snapToGrid="0">
      <p:cViewPr varScale="1">
        <p:scale>
          <a:sx n="110" d="100"/>
          <a:sy n="110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A3A8-8049-42D3-8F43-98251D59BA20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7F97-A57A-4502-94C1-BC3970BC85C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3895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A3A8-8049-42D3-8F43-98251D59BA20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7F97-A57A-4502-94C1-BC3970BC85C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54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A3A8-8049-42D3-8F43-98251D59BA20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7F97-A57A-4502-94C1-BC3970BC85C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60445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A3A8-8049-42D3-8F43-98251D59BA20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7F97-A57A-4502-94C1-BC3970BC85C4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5540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A3A8-8049-42D3-8F43-98251D59BA20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7F97-A57A-4502-94C1-BC3970BC85C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701917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A3A8-8049-42D3-8F43-98251D59BA20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7F97-A57A-4502-94C1-BC3970BC85C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171443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A3A8-8049-42D3-8F43-98251D59BA20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7F97-A57A-4502-94C1-BC3970BC85C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20000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A3A8-8049-42D3-8F43-98251D59BA20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7F97-A57A-4502-94C1-BC3970BC85C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68856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A3A8-8049-42D3-8F43-98251D59BA20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7F97-A57A-4502-94C1-BC3970BC85C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2853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A3A8-8049-42D3-8F43-98251D59BA20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7F97-A57A-4502-94C1-BC3970BC85C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4230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A3A8-8049-42D3-8F43-98251D59BA20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7F97-A57A-4502-94C1-BC3970BC85C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2560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A3A8-8049-42D3-8F43-98251D59BA20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7F97-A57A-4502-94C1-BC3970BC85C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92725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A3A8-8049-42D3-8F43-98251D59BA20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7F97-A57A-4502-94C1-BC3970BC85C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14859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A3A8-8049-42D3-8F43-98251D59BA20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7F97-A57A-4502-94C1-BC3970BC85C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4174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A3A8-8049-42D3-8F43-98251D59BA20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7F97-A57A-4502-94C1-BC3970BC85C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833417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A3A8-8049-42D3-8F43-98251D59BA20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7F97-A57A-4502-94C1-BC3970BC85C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08168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A3A8-8049-42D3-8F43-98251D59BA20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7F97-A57A-4502-94C1-BC3970BC85C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8835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C49A3A8-8049-42D3-8F43-98251D59BA20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37F97-A57A-4502-94C1-BC3970BC85C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936144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Time to go</a:t>
            </a:r>
            <a:endParaRPr lang="sr-Latn-B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Уџбеник</a:t>
            </a:r>
            <a:r>
              <a:rPr lang="sr-Cyrl-RS" dirty="0" smtClean="0"/>
              <a:t>; стр.</a:t>
            </a:r>
            <a:r>
              <a:rPr lang="sr-Latn-BA" dirty="0" smtClean="0"/>
              <a:t> 18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29818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Бројеви</a:t>
            </a:r>
            <a:endParaRPr lang="sr-Latn-B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516" y="1242204"/>
            <a:ext cx="7142672" cy="5072331"/>
          </a:xfrm>
        </p:spPr>
      </p:pic>
    </p:spTree>
    <p:extLst>
      <p:ext uri="{BB962C8B-B14F-4D97-AF65-F5344CB8AC3E}">
        <p14:creationId xmlns:p14="http://schemas.microsoft.com/office/powerpoint/2010/main" val="3958219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Уџбеник; стр. </a:t>
            </a:r>
            <a:r>
              <a:rPr lang="sr-Latn-B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lang="sr-Latn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03" y="1235084"/>
            <a:ext cx="10225824" cy="5138670"/>
          </a:xfrm>
        </p:spPr>
      </p:pic>
    </p:spTree>
    <p:extLst>
      <p:ext uri="{BB962C8B-B14F-4D97-AF65-F5344CB8AC3E}">
        <p14:creationId xmlns:p14="http://schemas.microsoft.com/office/powerpoint/2010/main" val="402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400" dirty="0">
                <a:latin typeface="Calibri" panose="020F0502020204030204" pitchFamily="34" charset="0"/>
                <a:cs typeface="Calibri" panose="020F0502020204030204" pitchFamily="34" charset="0"/>
              </a:rPr>
              <a:t>Уџбеник; стр. </a:t>
            </a:r>
            <a:r>
              <a:rPr lang="sr-Latn-BA" sz="2400" dirty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lang="sr-Latn-BA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37" y="1152983"/>
            <a:ext cx="10161431" cy="5112913"/>
          </a:xfrm>
        </p:spPr>
      </p:pic>
    </p:spTree>
    <p:extLst>
      <p:ext uri="{BB962C8B-B14F-4D97-AF65-F5344CB8AC3E}">
        <p14:creationId xmlns:p14="http://schemas.microsoft.com/office/powerpoint/2010/main" val="52222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Задатак за самосталан рад</a:t>
            </a:r>
            <a:endParaRPr lang="sr-Latn-B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Радна свеска, стр.</a:t>
            </a:r>
            <a:r>
              <a:rPr lang="sr-Latn-B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21</a:t>
            </a:r>
            <a:endParaRPr lang="sr-Cyrl-R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Cyrl-R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Cyrl-R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 сваком зидном сату је дато различито вријеме. Испод сваког сата је једна личност из књиге. Приказани сатови одговарају личностима, али не и мјеста која су приказана испод њих. Потребно је сваку личност повезати са одговарајућим мјестом, изговарајући на енглеском језику колико је сати и вријеме је да се крене нпр. у школу.</a:t>
            </a:r>
            <a:endParaRPr lang="sr-Latn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3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</TotalTime>
  <Words>89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</vt:lpstr>
      <vt:lpstr>Time to go</vt:lpstr>
      <vt:lpstr>Бројеви</vt:lpstr>
      <vt:lpstr>Уџбеник; стр. 18</vt:lpstr>
      <vt:lpstr>Уџбеник; стр. 18</vt:lpstr>
      <vt:lpstr>Задатак за самосталан рад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to go</dc:title>
  <dc:creator>Gosa</dc:creator>
  <cp:lastModifiedBy>Gosa</cp:lastModifiedBy>
  <cp:revision>13</cp:revision>
  <dcterms:created xsi:type="dcterms:W3CDTF">2020-11-11T15:53:49Z</dcterms:created>
  <dcterms:modified xsi:type="dcterms:W3CDTF">2020-11-16T13:44:26Z</dcterms:modified>
</cp:coreProperties>
</file>