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67" r:id="rId2"/>
    <p:sldId id="266" r:id="rId3"/>
    <p:sldId id="268" r:id="rId4"/>
    <p:sldId id="256" r:id="rId5"/>
    <p:sldId id="257" r:id="rId6"/>
    <p:sldId id="258" r:id="rId7"/>
    <p:sldId id="260" r:id="rId8"/>
    <p:sldId id="259" r:id="rId9"/>
    <p:sldId id="263" r:id="rId10"/>
    <p:sldId id="261" r:id="rId11"/>
    <p:sldId id="262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1A0B4-AD12-4075-B3AE-1E7EA201B6F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BD699-0CE5-4287-AD48-582AAA7BA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BD699-0CE5-4287-AD48-582AAA7BA92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10600" cy="6324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sr-Cyrl-RS" sz="5400" dirty="0" smtClean="0"/>
              <a:t>ТЕХНИЧКО ОБРАЗОВАЊЕ </a:t>
            </a:r>
            <a:r>
              <a:rPr lang="en-US" sz="5400" dirty="0" smtClean="0"/>
              <a:t>8</a:t>
            </a:r>
            <a:r>
              <a:rPr lang="sr-Cyrl-RS" sz="5400" dirty="0" smtClean="0"/>
              <a:t>. РАЗРЕД</a:t>
            </a:r>
            <a:endParaRPr lang="en-US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zavarivanj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2895599"/>
            <a:ext cx="5562600" cy="3962401"/>
          </a:xfrm>
        </p:spPr>
      </p:pic>
      <p:sp>
        <p:nvSpPr>
          <p:cNvPr id="5" name="Rectangle 4"/>
          <p:cNvSpPr/>
          <p:nvPr/>
        </p:nvSpPr>
        <p:spPr>
          <a:xfrm>
            <a:off x="381000" y="228601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Заваривање је поступак којим се остварује чврст, непропустан, нераздвојив спој. Заваривањем се спајају дијелови истих легура. а м</a:t>
            </a:r>
            <a:r>
              <a:rPr lang="sr-Cyrl-RS" sz="3200" dirty="0" smtClean="0"/>
              <a:t>ј</a:t>
            </a:r>
            <a:r>
              <a:rPr lang="ru-RU" sz="3200" dirty="0" smtClean="0"/>
              <a:t>есто гдје се извршило варење назива се вар.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Постоји много начина заваривања, од којих се начешће користе: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ручно електролучно заваривање,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електроотпорно (тачкасто) заваривање,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аутогено (гасно) заваривање.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Лемљење је поступак спајања метала помоћу дод</a:t>
            </a:r>
            <a:r>
              <a:rPr lang="en-US" dirty="0" smtClean="0"/>
              <a:t>a</a:t>
            </a:r>
            <a:r>
              <a:rPr lang="sr-Cyrl-RS" dirty="0" smtClean="0"/>
              <a:t>т</a:t>
            </a:r>
            <a:r>
              <a:rPr lang="ru-RU" dirty="0" smtClean="0"/>
              <a:t>ног растоп</a:t>
            </a:r>
            <a:r>
              <a:rPr lang="sr-Cyrl-RS" dirty="0" smtClean="0"/>
              <a:t>љ</a:t>
            </a:r>
            <a:r>
              <a:rPr lang="ru-RU" dirty="0" smtClean="0"/>
              <a:t>еног метала-лема. Може бити меко -до 450 º целзијуса и тврдо лемљење преко 450 º целзијуса . Да би се лемљење извело морамо имати лемилицу и тинол жицу.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emljenj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429000"/>
            <a:ext cx="444869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24840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Задатак:</a:t>
            </a:r>
          </a:p>
          <a:p>
            <a:pPr>
              <a:buNone/>
            </a:pPr>
            <a:r>
              <a:rPr lang="sr-Cyrl-RS" dirty="0" smtClean="0"/>
              <a:t>Покушајте сами да осмислите неки начин осигурања против одвртања! При том покушају имајте на уму да осигурање не буде сувише компликовано, јер би било прескупо и водите рачуна да се навртка може лако одврнути кад затреба.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10600" cy="6324600"/>
          </a:xfrm>
        </p:spPr>
        <p:txBody>
          <a:bodyPr>
            <a:normAutofit/>
          </a:bodyPr>
          <a:lstStyle/>
          <a:p>
            <a:pPr algn="l"/>
            <a:r>
              <a:rPr lang="sr-Cyrl-RS" dirty="0" smtClean="0">
                <a:solidFill>
                  <a:schemeClr val="tx1"/>
                </a:solidFill>
              </a:rPr>
              <a:t>ПОНОВИМО</a:t>
            </a:r>
          </a:p>
          <a:p>
            <a:pPr algn="l"/>
            <a:r>
              <a:rPr lang="sr-Cyrl-RS" dirty="0" smtClean="0">
                <a:solidFill>
                  <a:schemeClr val="tx1"/>
                </a:solidFill>
              </a:rPr>
              <a:t>Поступци обраде метала могу се сврстати у двије основне групе:</a:t>
            </a:r>
          </a:p>
          <a:p>
            <a:pPr algn="l">
              <a:buFont typeface="Wingdings" pitchFamily="2" charset="2"/>
              <a:buChar char="§"/>
            </a:pPr>
            <a:r>
              <a:rPr lang="sr-Cyrl-RS" dirty="0" smtClean="0">
                <a:solidFill>
                  <a:schemeClr val="tx1"/>
                </a:solidFill>
              </a:rPr>
              <a:t> обрада метала са скидањем струготине,</a:t>
            </a:r>
          </a:p>
          <a:p>
            <a:pPr algn="l">
              <a:buFont typeface="Wingdings" pitchFamily="2" charset="2"/>
              <a:buChar char="§"/>
            </a:pPr>
            <a:r>
              <a:rPr lang="sr-Cyrl-RS" dirty="0" smtClean="0">
                <a:solidFill>
                  <a:schemeClr val="tx1"/>
                </a:solidFill>
              </a:rPr>
              <a:t> обрада метала без скидањем струготине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Обрада метала са скидањем струготине обавља се: резањем, турпијањем, стругањем, глодањем, рендисањем, бушењем и брушењем.</a:t>
            </a:r>
          </a:p>
          <a:p>
            <a:r>
              <a:rPr lang="sr-Cyrl-RS" dirty="0" smtClean="0"/>
              <a:t>Обрада метала без скидања струготине обухвата: ливање, деформисање и термичку обраду.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СПАЈАЊЕ МЕТАЛНИХ ДИЈЕЛОВА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6294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Метални дијелови могу се спојити раздвојивим и нераздвојивим везама.</a:t>
            </a:r>
          </a:p>
          <a:p>
            <a:pPr>
              <a:buNone/>
            </a:pPr>
            <a:r>
              <a:rPr lang="ru-RU" dirty="0" smtClean="0"/>
              <a:t>Под раздвојивом везом сматрамо ону везу којом се дијелови могу раздвојити без разарања материјала. 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Picture 3" descr="zavrtnji i navrtk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352800"/>
            <a:ext cx="51054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Спајање металних дијелова раздвојивом везом остварује се завртњима (вијцима) и наврткама, који се стежу различитим врстама кључева.</a:t>
            </a:r>
          </a:p>
          <a:p>
            <a:pPr>
              <a:buNone/>
            </a:pPr>
            <a:r>
              <a:rPr lang="ru-RU" dirty="0" smtClean="0"/>
              <a:t>Спајање завртњима је широко распрострањен начин спајања дијелова и може се видјети на сваком кућном уређају, машини, или чак играчки.</a:t>
            </a:r>
          </a:p>
          <a:p>
            <a:pPr>
              <a:buNone/>
            </a:pPr>
            <a:r>
              <a:rPr lang="ru-RU" dirty="0" smtClean="0"/>
              <a:t>Принцип спајања завртњима заснива се на навојима који могу бити спољашњи и унутрашњи.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6324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Завртањем и притезањем спољашњег навоја у унутрашњи одређеном силом остварује се чврста раздвојива веза дјелова.</a:t>
            </a:r>
          </a:p>
          <a:p>
            <a:pPr>
              <a:buNone/>
            </a:pPr>
            <a:r>
              <a:rPr lang="ru-RU" dirty="0" smtClean="0"/>
              <a:t>Да би се навоји могли упарити неопходно је да оба буду истог пречника и исте врсте.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vija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048000"/>
            <a:ext cx="32766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Нераздвојиве везе се примјењују гдје је потребно остварити трајно спајање машинских дијелова. Спајање може да буде:</a:t>
            </a:r>
          </a:p>
          <a:p>
            <a:r>
              <a:rPr lang="ru-RU" dirty="0" smtClean="0"/>
              <a:t>закивањем, </a:t>
            </a:r>
          </a:p>
          <a:p>
            <a:r>
              <a:rPr lang="ru-RU" dirty="0" smtClean="0"/>
              <a:t>заваривањем и </a:t>
            </a:r>
          </a:p>
          <a:p>
            <a:r>
              <a:rPr lang="ru-RU" dirty="0" smtClean="0"/>
              <a:t>лемљењем.</a:t>
            </a:r>
          </a:p>
          <a:p>
            <a:pPr>
              <a:buNone/>
            </a:pPr>
            <a:r>
              <a:rPr lang="ru-RU" dirty="0" smtClean="0"/>
              <a:t>Код нераздвојивих веза дијелове можемо раздвојити само разарањем материјала.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Закивање је поступак који се изводи уз помоћ заковица које су од истог материјала као и предмет који се закива. Заковице имају тијело и главу, могу бити различитог облика и раде се од челика, бакра, алуминијума.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zakivanj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429000"/>
            <a:ext cx="5648933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368</Words>
  <Application>Microsoft Office PowerPoint</Application>
  <PresentationFormat>On-screen Show (4:3)</PresentationFormat>
  <Paragraphs>35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СПАЈАЊЕ МЕТАЛНИХ ДИЈЕЛОВА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СПАЈАЊЕ МЕТАЛНИХ ДЈЕЛОВА</dc:title>
  <dc:creator>Dell</dc:creator>
  <cp:lastModifiedBy>Aleksandra Stankovic</cp:lastModifiedBy>
  <cp:revision>24</cp:revision>
  <dcterms:created xsi:type="dcterms:W3CDTF">2006-08-16T00:00:00Z</dcterms:created>
  <dcterms:modified xsi:type="dcterms:W3CDTF">2020-11-13T07:14:13Z</dcterms:modified>
</cp:coreProperties>
</file>