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7" r:id="rId4"/>
    <p:sldId id="272" r:id="rId5"/>
    <p:sldId id="271" r:id="rId6"/>
    <p:sldId id="270" r:id="rId7"/>
    <p:sldId id="268" r:id="rId8"/>
    <p:sldId id="269" r:id="rId9"/>
    <p:sldId id="259" r:id="rId10"/>
    <p:sldId id="260" r:id="rId11"/>
    <p:sldId id="266" r:id="rId12"/>
    <p:sldId id="274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652"/>
    <a:srgbClr val="B10F92"/>
    <a:srgbClr val="5E2862"/>
    <a:srgbClr val="1EB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5B1D-3DD4-4A26-B845-021099AA3ACD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1902F-E3E1-4221-9E29-8BAFA9CCD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02F-E3E1-4221-9E29-8BAFA9CCDB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3529-C9E3-47B8-803F-F7016FF2E77B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E8EF-601B-4EBF-AE9C-15A08B56A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\Desktop\novi%20cetvrti\34%20Track%2034%20(1).wma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7300"/>
            <a:ext cx="5943600" cy="11620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Latn-BA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Revision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4" name="Picture 3" descr="SecondhandReasonableLiger-max-1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950" y="2495550"/>
            <a:ext cx="3143250" cy="1766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257550"/>
            <a:ext cx="15240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2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Ravie" pitchFamily="82" charset="0"/>
              </a:rPr>
              <a:t>4 5</a:t>
            </a:r>
            <a:endParaRPr lang="en-US" sz="2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8016E-6 L -3.33333E-6 -0.074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rtoon foam bubble isolated on white background Vector Image"/>
          <p:cNvPicPr>
            <a:picLocks noChangeAspect="1" noChangeArrowheads="1"/>
          </p:cNvPicPr>
          <p:nvPr/>
        </p:nvPicPr>
        <p:blipFill>
          <a:blip r:embed="rId3" cstate="print"/>
          <a:srcRect b="20315"/>
          <a:stretch>
            <a:fillRect/>
          </a:stretch>
        </p:blipFill>
        <p:spPr bwMode="auto">
          <a:xfrm>
            <a:off x="0" y="1562100"/>
            <a:ext cx="9144000" cy="3581400"/>
          </a:xfrm>
          <a:prstGeom prst="rect">
            <a:avLst/>
          </a:prstGeom>
          <a:noFill/>
        </p:spPr>
      </p:pic>
      <p:sp>
        <p:nvSpPr>
          <p:cNvPr id="5" name="Flowchart: Connector 4"/>
          <p:cNvSpPr/>
          <p:nvPr/>
        </p:nvSpPr>
        <p:spPr>
          <a:xfrm>
            <a:off x="1676400" y="2952750"/>
            <a:ext cx="838200" cy="762000"/>
          </a:xfrm>
          <a:prstGeom prst="flowChartConnector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600" b="1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3 7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50495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Ravie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74031"/>
            <a:ext cx="20574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rgbClr val="1A4652"/>
                </a:solidFill>
                <a:latin typeface="Ravie" pitchFamily="82" charset="0"/>
              </a:rPr>
              <a:t>thirty-seven</a:t>
            </a:r>
            <a:endParaRPr lang="en-US" sz="1400" dirty="0">
              <a:solidFill>
                <a:srgbClr val="1A4652"/>
              </a:solidFill>
              <a:latin typeface="Ravie" pitchFamily="8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657600" y="2952750"/>
            <a:ext cx="838200" cy="685800"/>
          </a:xfrm>
          <a:prstGeom prst="flowChartConnector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400" b="1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5 9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774031"/>
            <a:ext cx="19050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rgbClr val="1A4652"/>
                </a:solidFill>
                <a:latin typeface="Ravie" pitchFamily="82" charset="0"/>
              </a:rPr>
              <a:t>fifty-nine</a:t>
            </a:r>
            <a:endParaRPr lang="en-US" sz="1400" dirty="0">
              <a:solidFill>
                <a:srgbClr val="1A4652"/>
              </a:solidFill>
              <a:latin typeface="Ravie" pitchFamily="8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648200" y="3028950"/>
            <a:ext cx="762000" cy="609600"/>
          </a:xfrm>
          <a:prstGeom prst="flowChartConnector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400" b="1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7 7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428750"/>
            <a:ext cx="20574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rgbClr val="1A4652"/>
                </a:solidFill>
                <a:latin typeface="Ravie" pitchFamily="82" charset="0"/>
              </a:rPr>
              <a:t>seventy-seven</a:t>
            </a:r>
            <a:endParaRPr lang="en-US" sz="1400" dirty="0">
              <a:solidFill>
                <a:srgbClr val="1A4652"/>
              </a:solidFill>
              <a:latin typeface="Ravie" pitchFamily="8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096000" y="3409950"/>
            <a:ext cx="914400" cy="609600"/>
          </a:xfrm>
          <a:prstGeom prst="flowChartConnector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400" b="1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2 4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926431"/>
            <a:ext cx="20574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rgbClr val="1A4652"/>
                </a:solidFill>
                <a:latin typeface="Ravie" pitchFamily="82" charset="0"/>
              </a:rPr>
              <a:t>twenty-four</a:t>
            </a:r>
            <a:endParaRPr lang="en-US" sz="1400" dirty="0">
              <a:solidFill>
                <a:srgbClr val="1A4652"/>
              </a:solidFill>
              <a:latin typeface="Ravie" pitchFamily="8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181600" y="3562350"/>
            <a:ext cx="914400" cy="609600"/>
          </a:xfrm>
          <a:prstGeom prst="flowChartConnector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400" b="1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1 4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571750"/>
            <a:ext cx="20574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rgbClr val="1A4652"/>
                </a:solidFill>
                <a:latin typeface="Ravie" pitchFamily="82" charset="0"/>
              </a:rPr>
              <a:t>fourteen</a:t>
            </a:r>
            <a:endParaRPr lang="en-US" sz="1400" dirty="0">
              <a:solidFill>
                <a:srgbClr val="1A4652"/>
              </a:solidFill>
              <a:latin typeface="Ravie" pitchFamily="82" charset="0"/>
            </a:endParaRPr>
          </a:p>
        </p:txBody>
      </p:sp>
      <p:pic>
        <p:nvPicPr>
          <p:cNvPr id="4098" name="Picture 2" descr="Cartoon happy fish with bubbles Royalty Free Vector Image"/>
          <p:cNvPicPr>
            <a:picLocks noChangeAspect="1" noChangeArrowheads="1"/>
          </p:cNvPicPr>
          <p:nvPr/>
        </p:nvPicPr>
        <p:blipFill>
          <a:blip r:embed="rId4" cstate="print"/>
          <a:srcRect b="10969"/>
          <a:stretch>
            <a:fillRect/>
          </a:stretch>
        </p:blipFill>
        <p:spPr bwMode="auto">
          <a:xfrm>
            <a:off x="76200" y="4171950"/>
            <a:ext cx="1295400" cy="899583"/>
          </a:xfrm>
          <a:prstGeom prst="rect">
            <a:avLst/>
          </a:prstGeom>
          <a:noFill/>
        </p:spPr>
      </p:pic>
      <p:pic>
        <p:nvPicPr>
          <p:cNvPr id="4100" name="Picture 4" descr="Sea sponges stock illustration. Illustration of graphic - 628702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562350"/>
            <a:ext cx="1371600" cy="1371601"/>
          </a:xfrm>
          <a:prstGeom prst="rect">
            <a:avLst/>
          </a:prstGeom>
          <a:noFill/>
        </p:spPr>
      </p:pic>
      <p:pic>
        <p:nvPicPr>
          <p:cNvPr id="4102" name="Picture 6" descr="Amazon.com: Cute Colorful Ocean Sea Starfish Cartoon Art Emoji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4532121"/>
            <a:ext cx="762001" cy="47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1.85185E-6 C 0.01649 -0.0034 0.03455 -0.01266 0.04931 -0.02809 C 0.05156 -0.03611 0.05486 -0.04383 0.05868 -0.04938 C 0.06233 -0.05494 0.06597 -0.05401 0.06927 -0.06204 C 0.07205 -0.06914 0.07396 -0.07562 0.07535 -0.08364 C 0.07622 -0.08766 0.07761 -0.0963 0.07761 -0.09599 C 0.07761 -0.0963 0.07604 -0.14692 0.07257 -0.15432 C 0.07136 -0.15648 0.06962 -0.1571 0.06823 -0.15834 C 0.04879 -0.19815 0.0191 -0.18735 -0.00625 -0.18858 C -0.01094 -0.19013 -0.01528 -0.19198 -0.01979 -0.19475 C -0.02187 -0.19599 -0.02413 -0.19753 -0.02621 -0.19908 C -0.02726 -0.19969 -0.02934 -0.20124 -0.02934 -0.20093 C -0.03316 -0.20648 -0.03524 -0.20648 -0.03785 -0.21389 C -0.04045 -0.2358 -0.04201 -0.23796 -0.03871 -0.26945 C -0.03819 -0.27438 -0.03628 -0.27871 -0.03455 -0.28241 C -0.02326 -0.30617 -0.00972 -0.31266 0.00625 -0.31667 C 0.00851 -0.31729 0.01129 -0.31821 0.01354 -0.31883 C 0.01684 -0.31975 0.01979 -0.32037 0.02292 -0.32099 C 0.02656 -0.32346 0.02899 -0.32716 0.03264 -0.32963 C 0.03386 -0.34043 0.03507 -0.35124 0.03681 -0.36173 C 0.03542 -0.3784 0.03212 -0.38827 0.02413 -0.39383 C 0.0158 -0.40679 0.00382 -0.41111 -0.00625 -0.41482 C -0.02673 -0.41389 -0.04392 -0.41327 -0.06302 -0.40031 C -0.07708 -0.38025 -0.0967 -0.37161 -0.11337 -0.36605 C -0.12048 -0.36667 -0.12795 -0.36636 -0.13507 -0.36821 C -0.13871 -0.36914 -0.14149 -0.37438 -0.14462 -0.37655 C -0.14583 -0.37716 -0.14792 -0.37871 -0.14792 -0.3784 C -0.14826 -0.38087 -0.14878 -0.38519 -0.14878 -0.38488 " pathEditMode="relative" rAng="0" ptsTypes="fffffffffffffffffffffffffff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0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7.40741E-7 C 0.01475 -0.00432 0.03107 -0.01358 0.04444 -0.02901 C 0.04618 -0.03734 0.0493 -0.04475 0.05295 -0.05093 C 0.05625 -0.05617 0.05955 -0.05525 0.06232 -0.06389 C 0.06475 -0.07037 0.06649 -0.07778 0.06788 -0.0858 C 0.06857 -0.08951 0.07014 -0.09815 0.07014 -0.09784 C 0.07014 -0.09815 0.06857 -0.14969 0.06528 -0.15741 C 0.06423 -0.15957 0.06267 -0.16018 0.06146 -0.16142 C 0.04392 -0.20216 0.01701 -0.19136 -0.00573 -0.19228 C -0.01007 -0.19352 -0.01406 -0.19568 -0.01806 -0.19846 C -0.01997 -0.19969 -0.02188 -0.20154 -0.02361 -0.20278 C -0.02465 -0.20339 -0.02656 -0.20494 -0.02656 -0.20463 C -0.02986 -0.21049 -0.03177 -0.21049 -0.03403 -0.21852 C -0.03646 -0.24043 -0.03785 -0.24259 -0.03507 -0.275 C -0.03455 -0.27994 -0.03281 -0.28395 -0.03143 -0.28796 C -0.02101 -0.31204 -0.00868 -0.31852 0.00555 -0.32284 C 0.00764 -0.32346 0.01007 -0.32438 0.01215 -0.32531 C 0.01493 -0.32562 0.01788 -0.32623 0.02048 -0.32685 C 0.02378 -0.32963 0.02621 -0.33333 0.02934 -0.3358 C 0.03055 -0.34691 0.03177 -0.35802 0.03298 -0.36852 C 0.03177 -0.38549 0.02864 -0.39568 0.0217 -0.40093 C 0.01423 -0.4142 0.0033 -0.41852 -0.00573 -0.42222 C -0.02413 -0.4216 -0.03976 -0.42099 -0.05695 -0.40741 C -0.06962 -0.38704 -0.08715 -0.37839 -0.10209 -0.37284 C -0.10868 -0.37376 -0.11545 -0.37346 -0.12188 -0.375 C -0.125 -0.37623 -0.12743 -0.38148 -0.13056 -0.38333 C -0.13143 -0.38457 -0.13334 -0.3858 -0.13334 -0.38549 C -0.13368 -0.38796 -0.13403 -0.39228 -0.13403 -0.39197 " pathEditMode="relative" rAng="0" ptsTypes="ffffffffffffffffffffff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2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323 1.83585E-6 C 0.05156 -0.00494 0.06094 -0.01635 0.06858 -0.03456 C 0.06962 -0.04443 0.07135 -0.05338 0.07344 -0.06079 C 0.07535 -0.06727 0.07726 -0.06603 0.07882 -0.0759 C 0.08021 -0.08424 0.08125 -0.09257 0.08194 -0.10213 C 0.08247 -0.10676 0.08333 -0.11725 0.08333 -0.11663 C 0.08333 -0.11725 0.08247 -0.17865 0.08056 -0.18791 C 0.07986 -0.19007 0.07899 -0.19099 0.0783 -0.19254 C 0.06823 -0.24098 0.05295 -0.22802 0.03993 -0.22925 C 0.0375 -0.23079 0.03524 -0.23326 0.03299 -0.23666 C 0.03177 -0.2382 0.03073 -0.24036 0.02969 -0.2419 C 0.02917 -0.24252 0.02813 -0.24437 0.02813 -0.24375 C 0.02622 -0.25116 0.02517 -0.25116 0.02378 -0.26042 C 0.0224 -0.28664 0.02153 -0.28942 0.02326 -0.32768 C 0.02344 -0.33385 0.02448 -0.33879 0.02535 -0.34341 C 0.03125 -0.37211 0.03819 -0.37982 0.04635 -0.38507 C 0.04757 -0.38599 0.04896 -0.38661 0.05017 -0.38785 C 0.05174 -0.38815 0.05347 -0.38908 0.05486 -0.39 C 0.05677 -0.39309 0.05816 -0.39772 0.06007 -0.4005 C 0.06059 -0.41376 0.06128 -0.42703 0.06215 -0.43968 C 0.06146 -0.45974 0.05955 -0.47177 0.05556 -0.47825 C 0.05139 -0.49399 0.04514 -0.49923 0.03993 -0.50355 C 0.02934 -0.50293 0.02049 -0.50201 0.01076 -0.48596 C 0.00347 -0.46159 -0.0066 -0.4511 -0.0151 -0.44493 C -0.01892 -0.44554 -0.02274 -0.44523 -0.02639 -0.44709 C -0.02812 -0.44894 -0.02969 -0.4548 -0.03142 -0.45727 C -0.03194 -0.4585 -0.03299 -0.46005 -0.03299 -0.45974 C -0.03316 -0.46251 -0.03333 -0.46776 -0.03333 -0.46745 " pathEditMode="relative" rAng="0" ptsTypes="fffffff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3.73342E-7 C -0.00903 -0.00494 -0.0191 -0.01543 -0.02726 -0.03209 C -0.0283 -0.04104 -0.03021 -0.04906 -0.03247 -0.05616 C -0.03438 -0.06202 -0.03646 -0.06078 -0.03803 -0.06973 C -0.03959 -0.07714 -0.04063 -0.08516 -0.0415 -0.0938 C -0.04202 -0.09781 -0.04306 -0.10737 -0.04306 -0.10676 C -0.04306 -0.10737 -0.04202 -0.16322 -0.03976 -0.17217 C -0.03924 -0.17371 -0.0382 -0.17464 -0.0375 -0.17618 C -0.02674 -0.21999 -0.01042 -0.20858 0.00364 -0.20981 C 0.00625 -0.21043 0.00868 -0.21321 0.01093 -0.21629 C 0.01215 -0.21783 0.01319 -0.21999 0.01441 -0.22092 C 0.0151 -0.22154 0.01614 -0.22339 0.01614 -0.22277 C 0.01822 -0.22956 0.01927 -0.22956 0.02083 -0.2382 C 0.02222 -0.26196 0.02326 -0.26442 0.02135 -0.29929 C 0.021 -0.30515 0.01996 -0.30947 0.01909 -0.31379 C 0.01284 -0.33971 0.00538 -0.34681 -0.00348 -0.35174 C -0.00452 -0.35267 -0.00608 -0.35329 -0.00747 -0.3539 C -0.00938 -0.3539 -0.01094 -0.35514 -0.01233 -0.35606 C -0.01459 -0.35884 -0.01598 -0.36347 -0.01806 -0.36563 C -0.01858 -0.37797 -0.01945 -0.39 -0.02014 -0.40173 C -0.0198 -0.41993 -0.01737 -0.43042 -0.0132 -0.43659 C -0.00868 -0.45079 -0.00191 -0.45572 0.00364 -0.45912 C 0.01475 -0.45912 0.0243 -0.4585 0.03472 -0.44369 C 0.04253 -0.42086 0.05312 -0.41129 0.06232 -0.40636 C 0.06649 -0.40666 0.07048 -0.40666 0.07465 -0.40821 C 0.07638 -0.41006 0.07795 -0.4153 0.07986 -0.41746 C 0.08038 -0.4187 0.08159 -0.42024 0.08159 -0.41993 C 0.08177 -0.42209 0.08177 -0.42703 0.08177 -0.42672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3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89 1.2959E-7 C -0.01997 -0.0037 -0.02691 -0.01111 -0.03247 -0.02283 C -0.03316 -0.02931 -0.03438 -0.03487 -0.03594 -0.04011 C -0.03733 -0.04412 -0.03872 -0.0432 -0.03976 -0.04968 C -0.0408 -0.05492 -0.0415 -0.06048 -0.04202 -0.06665 C -0.04236 -0.06942 -0.04306 -0.07621 -0.04306 -0.0759 C -0.04306 -0.07621 -0.04236 -0.11601 -0.04098 -0.12218 C -0.04063 -0.12342 -0.03976 -0.12404 -0.03941 -0.12527 C -0.03212 -0.15612 -0.02101 -0.1481 -0.01146 -0.14903 C -0.00973 -0.14934 -0.00799 -0.1515 -0.00643 -0.15366 C -0.00573 -0.15489 -0.00504 -0.15612 -0.00417 -0.15705 C -0.00365 -0.15736 -0.00295 -0.15859 -0.00295 -0.15828 C -0.00157 -0.16291 -0.00087 -0.16291 0.00017 -0.16908 C 0.00121 -0.18605 0.00191 -0.18791 0.00052 -0.21259 C 0.00034 -0.2166 -0.00035 -0.21969 -0.00104 -0.22277 C -0.00521 -0.24128 -0.01025 -0.24622 -0.01632 -0.24992 C -0.01702 -0.25054 -0.01806 -0.25085 -0.01893 -0.25116 C -0.02032 -0.25116 -0.02136 -0.25208 -0.02223 -0.2527 C -0.02379 -0.25486 -0.02483 -0.25795 -0.02622 -0.25949 C -0.02657 -0.26844 -0.02709 -0.27708 -0.02761 -0.2851 C -0.02743 -0.29806 -0.0257 -0.30546 -0.02292 -0.31009 C -0.01979 -0.31996 -0.01528 -0.32367 -0.01146 -0.32583 C -0.00382 -0.32583 0.0026 -0.32552 0.00972 -0.31503 C 0.01493 -0.29867 0.02222 -0.29189 0.0283 -0.28849 C 0.03125 -0.2888 0.03385 -0.2888 0.0368 -0.28973 C 0.03784 -0.29127 0.03906 -0.29497 0.04027 -0.29651 C 0.04062 -0.29744 0.04149 -0.29836 0.04149 -0.29806 C 0.04166 -0.2996 0.04166 -0.3033 0.04166 -0.30299 " pathEditMode="relative" rAng="0" ptsTypes="fffffffffffffffffffffffffff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Toshiba\Desktop\novi cetvrti\thumbnail (3).jpg"/>
          <p:cNvPicPr>
            <a:picLocks noChangeAspect="1" noChangeArrowheads="1"/>
          </p:cNvPicPr>
          <p:nvPr/>
        </p:nvPicPr>
        <p:blipFill>
          <a:blip r:embed="rId3" cstate="print"/>
          <a:srcRect l="5000" t="6242" r="5000" b="7568"/>
          <a:stretch>
            <a:fillRect/>
          </a:stretch>
        </p:blipFill>
        <p:spPr bwMode="auto">
          <a:xfrm>
            <a:off x="914400" y="514350"/>
            <a:ext cx="1371600" cy="1752600"/>
          </a:xfrm>
          <a:prstGeom prst="roundRect">
            <a:avLst/>
          </a:prstGeom>
          <a:noFill/>
          <a:ln w="44450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 descr="C:\Users\Toshiba\Desktop\novi cetvrti\thumbnail (4).jpg"/>
          <p:cNvPicPr>
            <a:picLocks noChangeAspect="1" noChangeArrowheads="1"/>
          </p:cNvPicPr>
          <p:nvPr/>
        </p:nvPicPr>
        <p:blipFill>
          <a:blip r:embed="rId4" cstate="print"/>
          <a:srcRect l="6894" t="4934" r="10373" b="6262"/>
          <a:stretch>
            <a:fillRect/>
          </a:stretch>
        </p:blipFill>
        <p:spPr bwMode="auto">
          <a:xfrm>
            <a:off x="3581400" y="2800350"/>
            <a:ext cx="1295399" cy="1913658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Toshiba\Desktop\novi cetvrti\thumbnail.jpg"/>
          <p:cNvPicPr>
            <a:picLocks noChangeAspect="1" noChangeArrowheads="1"/>
          </p:cNvPicPr>
          <p:nvPr/>
        </p:nvPicPr>
        <p:blipFill>
          <a:blip r:embed="rId5" cstate="print"/>
          <a:srcRect l="9529" t="10030" r="9529" b="13500"/>
          <a:stretch>
            <a:fillRect/>
          </a:stretch>
        </p:blipFill>
        <p:spPr bwMode="auto">
          <a:xfrm rot="16200000">
            <a:off x="4433455" y="348096"/>
            <a:ext cx="1828800" cy="2161309"/>
          </a:xfrm>
          <a:prstGeom prst="roundRect">
            <a:avLst/>
          </a:prstGeom>
          <a:noFill/>
          <a:ln w="50800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C:\Users\Toshiba\Desktop\novi cetvrti\thumbnail (2).jpg"/>
          <p:cNvPicPr>
            <a:picLocks noChangeAspect="1" noChangeArrowheads="1"/>
          </p:cNvPicPr>
          <p:nvPr/>
        </p:nvPicPr>
        <p:blipFill>
          <a:blip r:embed="rId6" cstate="print"/>
          <a:srcRect l="9330" t="12775" r="9434" b="4683"/>
          <a:stretch>
            <a:fillRect/>
          </a:stretch>
        </p:blipFill>
        <p:spPr bwMode="auto">
          <a:xfrm>
            <a:off x="2667000" y="514350"/>
            <a:ext cx="1295400" cy="1752600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7" name="Picture 13" descr="C:\Users\Toshiba\Desktop\novi cetvrti\thumbnail (1).jpg"/>
          <p:cNvPicPr>
            <a:picLocks noChangeAspect="1" noChangeArrowheads="1"/>
          </p:cNvPicPr>
          <p:nvPr/>
        </p:nvPicPr>
        <p:blipFill>
          <a:blip r:embed="rId7" cstate="print"/>
          <a:srcRect l="8219" t="3648" r="9589" b="8463"/>
          <a:stretch>
            <a:fillRect/>
          </a:stretch>
        </p:blipFill>
        <p:spPr bwMode="auto">
          <a:xfrm>
            <a:off x="1600200" y="2800350"/>
            <a:ext cx="1276350" cy="1920240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34 Track 34 (1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57200" y="3181350"/>
            <a:ext cx="685800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44767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itchFamily="18" charset="0"/>
              </a:rPr>
              <a:t>Sb, pg 45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Toshiba\Desktop\novi cetvrti\thumbnail (3).jpg"/>
          <p:cNvPicPr>
            <a:picLocks noChangeAspect="1" noChangeArrowheads="1"/>
          </p:cNvPicPr>
          <p:nvPr/>
        </p:nvPicPr>
        <p:blipFill>
          <a:blip r:embed="rId2" cstate="print"/>
          <a:srcRect l="5000" t="6242" r="5000" b="7568"/>
          <a:stretch>
            <a:fillRect/>
          </a:stretch>
        </p:blipFill>
        <p:spPr bwMode="auto">
          <a:xfrm>
            <a:off x="914400" y="514350"/>
            <a:ext cx="1371600" cy="1752600"/>
          </a:xfrm>
          <a:prstGeom prst="roundRect">
            <a:avLst/>
          </a:prstGeom>
          <a:noFill/>
          <a:ln w="44450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 descr="C:\Users\Toshiba\Desktop\novi cetvrti\thumbnail (4).jpg"/>
          <p:cNvPicPr>
            <a:picLocks noChangeAspect="1" noChangeArrowheads="1"/>
          </p:cNvPicPr>
          <p:nvPr/>
        </p:nvPicPr>
        <p:blipFill>
          <a:blip r:embed="rId3" cstate="print"/>
          <a:srcRect l="6894" t="4934" r="10373" b="6262"/>
          <a:stretch>
            <a:fillRect/>
          </a:stretch>
        </p:blipFill>
        <p:spPr bwMode="auto">
          <a:xfrm>
            <a:off x="3581400" y="2800350"/>
            <a:ext cx="1295399" cy="1913658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Toshiba\Desktop\novi cetvrti\thumbnail.jpg"/>
          <p:cNvPicPr>
            <a:picLocks noChangeAspect="1" noChangeArrowheads="1"/>
          </p:cNvPicPr>
          <p:nvPr/>
        </p:nvPicPr>
        <p:blipFill>
          <a:blip r:embed="rId4" cstate="print"/>
          <a:srcRect l="9529" t="10030" r="9529" b="13500"/>
          <a:stretch>
            <a:fillRect/>
          </a:stretch>
        </p:blipFill>
        <p:spPr bwMode="auto">
          <a:xfrm rot="16200000">
            <a:off x="4433455" y="348096"/>
            <a:ext cx="1828800" cy="2161309"/>
          </a:xfrm>
          <a:prstGeom prst="roundRect">
            <a:avLst/>
          </a:prstGeom>
          <a:noFill/>
          <a:ln w="50800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C:\Users\Toshiba\Desktop\novi cetvrti\thumbnail (2).jpg"/>
          <p:cNvPicPr>
            <a:picLocks noChangeAspect="1" noChangeArrowheads="1"/>
          </p:cNvPicPr>
          <p:nvPr/>
        </p:nvPicPr>
        <p:blipFill>
          <a:blip r:embed="rId5" cstate="print"/>
          <a:srcRect l="9330" t="12775" r="9434" b="4683"/>
          <a:stretch>
            <a:fillRect/>
          </a:stretch>
        </p:blipFill>
        <p:spPr bwMode="auto">
          <a:xfrm>
            <a:off x="2667000" y="514350"/>
            <a:ext cx="1295400" cy="1752600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7" name="Picture 13" descr="C:\Users\Toshiba\Desktop\novi cetvrti\thumbnail (1).jpg"/>
          <p:cNvPicPr>
            <a:picLocks noChangeAspect="1" noChangeArrowheads="1"/>
          </p:cNvPicPr>
          <p:nvPr/>
        </p:nvPicPr>
        <p:blipFill>
          <a:blip r:embed="rId6" cstate="print"/>
          <a:srcRect l="8219" t="3648" r="9589" b="8463"/>
          <a:stretch>
            <a:fillRect/>
          </a:stretch>
        </p:blipFill>
        <p:spPr bwMode="auto">
          <a:xfrm>
            <a:off x="1600200" y="2800350"/>
            <a:ext cx="1276350" cy="1920240"/>
          </a:xfrm>
          <a:prstGeom prst="roundRect">
            <a:avLst/>
          </a:prstGeom>
          <a:noFill/>
          <a:ln w="53975" cmpd="sng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19600" y="2800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Ravie" pitchFamily="82" charset="0"/>
              </a:rPr>
              <a:t>2</a:t>
            </a:r>
            <a:endParaRPr lang="en-US" sz="2400" dirty="0"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14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Ravie" pitchFamily="82" charset="0"/>
              </a:rPr>
              <a:t>3</a:t>
            </a:r>
            <a:endParaRPr lang="en-US" sz="2400" dirty="0">
              <a:latin typeface="Ravie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514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Ravie" pitchFamily="82" charset="0"/>
              </a:rPr>
              <a:t>1</a:t>
            </a:r>
            <a:endParaRPr lang="en-US" sz="2400" dirty="0">
              <a:latin typeface="Ravie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514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Ravie" pitchFamily="82" charset="0"/>
              </a:rPr>
              <a:t>5</a:t>
            </a:r>
            <a:endParaRPr lang="en-US" sz="2400" dirty="0">
              <a:latin typeface="Ravie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800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Ravie" pitchFamily="82" charset="0"/>
              </a:rPr>
              <a:t>4</a:t>
            </a:r>
            <a:endParaRPr lang="en-US" sz="2400" dirty="0">
              <a:latin typeface="Ravie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302895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1. </a:t>
            </a:r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Mrs. Kecman is talking                   to her brother.</a:t>
            </a:r>
          </a:p>
          <a:p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2. </a:t>
            </a:r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She’s 68.</a:t>
            </a:r>
          </a:p>
          <a:p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3. </a:t>
            </a:r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Marko’s knee is bleedng.</a:t>
            </a:r>
          </a:p>
          <a:p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4. </a:t>
            </a:r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She wants to share candies with her friends.</a:t>
            </a:r>
          </a:p>
          <a:p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5. </a:t>
            </a:r>
            <a:r>
              <a:rPr lang="sr-Latn-B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This is Marko’s cousin. 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4767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itchFamily="18" charset="0"/>
              </a:rPr>
              <a:t>Sb, pg 45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5750"/>
            <a:ext cx="4495800" cy="841772"/>
          </a:xfrm>
        </p:spPr>
        <p:txBody>
          <a:bodyPr>
            <a:normAutofit/>
          </a:bodyPr>
          <a:lstStyle/>
          <a:p>
            <a:r>
              <a:rPr lang="sr-Latn-BA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Homework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33550"/>
            <a:ext cx="5867400" cy="9905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r-Latn-BA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Student’s book, page 45, task 2</a:t>
            </a:r>
          </a:p>
          <a:p>
            <a:pPr algn="ctr">
              <a:buNone/>
            </a:pPr>
            <a:r>
              <a:rPr lang="sr-Latn-BA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Optional : task 3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66750"/>
            <a:ext cx="1981629" cy="4114800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609600" y="1885950"/>
            <a:ext cx="1828800" cy="4572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Knee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609600" y="2571750"/>
            <a:ext cx="1828800" cy="4572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Hand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609600" y="1200150"/>
            <a:ext cx="1828800" cy="4572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Head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609600" y="3257550"/>
            <a:ext cx="1905000" cy="4572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Leg 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609600" y="3943350"/>
            <a:ext cx="1905000" cy="3810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Arm </a:t>
            </a:r>
          </a:p>
        </p:txBody>
      </p:sp>
      <p:sp>
        <p:nvSpPr>
          <p:cNvPr id="14" name="Right Arrow 13"/>
          <p:cNvSpPr/>
          <p:nvPr/>
        </p:nvSpPr>
        <p:spPr>
          <a:xfrm rot="9781971">
            <a:off x="7091664" y="819036"/>
            <a:ext cx="1225484" cy="105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104507">
            <a:off x="7005300" y="2878810"/>
            <a:ext cx="1219200" cy="1167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25202">
            <a:off x="4180447" y="2113675"/>
            <a:ext cx="1219200" cy="96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25202">
            <a:off x="5028411" y="3603056"/>
            <a:ext cx="1219200" cy="108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1939158">
            <a:off x="6997431" y="3863967"/>
            <a:ext cx="1207469" cy="114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400" y="285750"/>
            <a:ext cx="34290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Body parts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7035E-6 L 0.7 -0.0148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4212E-6 L 0.71666 0.1036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7646E-6 L 0.3125 -0.303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6412E-6 L 0.38333 0.3702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4835E-6 L 0.72084 0.2073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1200150"/>
            <a:ext cx="40386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Is he Marko’s grandfather?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09544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No, he isn’t.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8003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he is.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17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2362200" y="361950"/>
            <a:ext cx="914400" cy="838200"/>
          </a:xfrm>
          <a:prstGeom prst="flowChartConnector">
            <a:avLst/>
          </a:prstGeom>
          <a:noFill/>
          <a:ln w="38100" cmpd="sng">
            <a:solidFill>
              <a:srgbClr val="5E2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1200150"/>
            <a:ext cx="40386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Is he Milica’s brother?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11455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she 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8765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he is.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04" y="26479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2667000" y="1657350"/>
            <a:ext cx="914400" cy="838200"/>
          </a:xfrm>
          <a:prstGeom prst="flowChartConnector">
            <a:avLst/>
          </a:prstGeom>
          <a:noFill/>
          <a:ln w="38100" cmpd="sng">
            <a:solidFill>
              <a:srgbClr val="5E2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1200150"/>
            <a:ext cx="36576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Are they Marko’s grandparents?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211455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it 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8765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they are.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17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1600200" y="361950"/>
            <a:ext cx="1676400" cy="914400"/>
          </a:xfrm>
          <a:prstGeom prst="flowChartConnector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1200150"/>
            <a:ext cx="42672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Is she Dragan’s daughter?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211455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she isn’t.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8765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she is.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17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1676400" y="1581150"/>
            <a:ext cx="914400" cy="914400"/>
          </a:xfrm>
          <a:prstGeom prst="flowChartConnector">
            <a:avLst/>
          </a:prstGeom>
          <a:noFill/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76800" y="1200150"/>
            <a:ext cx="39624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Is he Milica’s brother?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302895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he 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1907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No, he isn’t.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621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3657600" y="1733550"/>
            <a:ext cx="914400" cy="914400"/>
          </a:xfrm>
          <a:prstGeom prst="flowChartConnector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mily Tree Illustration Template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90" t="21598" r="6818" b="11364"/>
          <a:stretch>
            <a:fillRect/>
          </a:stretch>
        </p:blipFill>
        <p:spPr bwMode="auto">
          <a:xfrm>
            <a:off x="304800" y="285750"/>
            <a:ext cx="4419601" cy="470535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Toshiba\Desktop\cetvrt\thumbnail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5892" t="9033" r="12940" b="36525"/>
          <a:stretch>
            <a:fillRect/>
          </a:stretch>
        </p:blipFill>
        <p:spPr bwMode="auto">
          <a:xfrm>
            <a:off x="2819400" y="1733550"/>
            <a:ext cx="609600" cy="609600"/>
          </a:xfrm>
          <a:prstGeom prst="rect">
            <a:avLst/>
          </a:prstGeom>
          <a:noFill/>
        </p:spPr>
      </p:pic>
      <p:pic>
        <p:nvPicPr>
          <p:cNvPr id="19461" name="Picture 5" descr="C:\Users\Toshiba\Desktop\cetvrt\thumbnail (1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8824" t="2351" r="2941" b="27124"/>
          <a:stretch>
            <a:fillRect/>
          </a:stretch>
        </p:blipFill>
        <p:spPr bwMode="auto">
          <a:xfrm>
            <a:off x="1676400" y="1657350"/>
            <a:ext cx="762000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29200" y="1200150"/>
            <a:ext cx="36576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Is he Marko’s uncle?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302895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it 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21907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Yes, he is.</a:t>
            </a:r>
            <a:endParaRPr lang="en-US" sz="20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465" name="AutoShape 9" descr="https://apis.mail.yahoo.com/ws/v3/mailboxes/@.id==VjN-3nAis2L8w8XR7dEDEgUFSwZaCBwvduAAeWBHuY9F2rc6zZe_gIRZ3iw480v66VqU6F676llwJijNHGM9Rx73ng/messages/@.id==ADDPCblu8ioTXshJKQrdQAdRgD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nnyacgs.com/images/animated_star2_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62150"/>
            <a:ext cx="895496" cy="89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ba\Desktop\cetvrt\thumbnail (6).jpg"/>
          <p:cNvPicPr>
            <a:picLocks noChangeAspect="1" noChangeArrowheads="1"/>
          </p:cNvPicPr>
          <p:nvPr/>
        </p:nvPicPr>
        <p:blipFill>
          <a:blip r:embed="rId6" cstate="print"/>
          <a:srcRect l="16561" t="18543" r="17194" b="36424"/>
          <a:stretch>
            <a:fillRect/>
          </a:stretch>
        </p:blipFill>
        <p:spPr bwMode="auto">
          <a:xfrm>
            <a:off x="3810000" y="1809750"/>
            <a:ext cx="640977" cy="681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1828800" y="15049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oshiba\Desktop\cetvrt\thumbnail (4).jpg"/>
          <p:cNvPicPr>
            <a:picLocks noChangeAspect="1" noChangeArrowheads="1"/>
          </p:cNvPicPr>
          <p:nvPr/>
        </p:nvPicPr>
        <p:blipFill>
          <a:blip r:embed="rId7" cstate="print"/>
          <a:srcRect l="14442" t="15485" r="16483" b="32897"/>
          <a:stretch>
            <a:fillRect/>
          </a:stretch>
        </p:blipFill>
        <p:spPr bwMode="auto">
          <a:xfrm>
            <a:off x="381000" y="1504950"/>
            <a:ext cx="709246" cy="838200"/>
          </a:xfrm>
          <a:prstGeom prst="rect">
            <a:avLst/>
          </a:prstGeom>
          <a:noFill/>
        </p:spPr>
      </p:pic>
      <p:pic>
        <p:nvPicPr>
          <p:cNvPr id="19459" name="Picture 3" descr="C:\Users\Toshiba\Desktop\cetvrt\thumbnail (2).jpg"/>
          <p:cNvPicPr>
            <a:picLocks noChangeAspect="1" noChangeArrowheads="1"/>
          </p:cNvPicPr>
          <p:nvPr/>
        </p:nvPicPr>
        <p:blipFill>
          <a:blip r:embed="rId8" cstate="print"/>
          <a:srcRect l="5000" t="12232" r="13500" b="25966"/>
          <a:stretch>
            <a:fillRect/>
          </a:stretch>
        </p:blipFill>
        <p:spPr bwMode="auto">
          <a:xfrm>
            <a:off x="3043767" y="971550"/>
            <a:ext cx="690033" cy="762000"/>
          </a:xfrm>
          <a:prstGeom prst="rect">
            <a:avLst/>
          </a:prstGeom>
          <a:noFill/>
        </p:spPr>
      </p:pic>
      <p:pic>
        <p:nvPicPr>
          <p:cNvPr id="19458" name="Picture 2" descr="C:\Users\Toshiba\Desktop\cetvrt\thumbnail (3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7758" t="17399" r="6904" b="24187"/>
          <a:stretch>
            <a:fillRect/>
          </a:stretch>
        </p:blipFill>
        <p:spPr bwMode="auto">
          <a:xfrm>
            <a:off x="1143000" y="895350"/>
            <a:ext cx="769362" cy="85164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828800" y="895350"/>
            <a:ext cx="129540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C:\Users\Toshiba\Desktop\thumbnail (1).jpg"/>
          <p:cNvPicPr>
            <a:picLocks noChangeAspect="1" noChangeArrowheads="1"/>
          </p:cNvPicPr>
          <p:nvPr/>
        </p:nvPicPr>
        <p:blipFill>
          <a:blip r:embed="rId10" cstate="print"/>
          <a:srcRect r="8618" b="19232"/>
          <a:stretch>
            <a:fillRect/>
          </a:stretch>
        </p:blipFill>
        <p:spPr bwMode="auto">
          <a:xfrm>
            <a:off x="1752600" y="361950"/>
            <a:ext cx="707572" cy="762000"/>
          </a:xfrm>
          <a:prstGeom prst="rect">
            <a:avLst/>
          </a:prstGeom>
          <a:noFill/>
        </p:spPr>
      </p:pic>
      <p:pic>
        <p:nvPicPr>
          <p:cNvPr id="19468" name="Picture 12" descr="C:\Users\Toshiba\Desktop\thumbnail.jpg"/>
          <p:cNvPicPr>
            <a:picLocks noChangeAspect="1" noChangeArrowheads="1"/>
          </p:cNvPicPr>
          <p:nvPr/>
        </p:nvPicPr>
        <p:blipFill>
          <a:blip r:embed="rId11" cstate="print"/>
          <a:srcRect l="7454" r="13035" b="25000"/>
          <a:stretch>
            <a:fillRect/>
          </a:stretch>
        </p:blipFill>
        <p:spPr bwMode="auto">
          <a:xfrm>
            <a:off x="2514600" y="438150"/>
            <a:ext cx="609600" cy="685800"/>
          </a:xfrm>
          <a:prstGeom prst="rect">
            <a:avLst/>
          </a:prstGeom>
          <a:noFill/>
        </p:spPr>
      </p:pic>
      <p:sp>
        <p:nvSpPr>
          <p:cNvPr id="20" name="Flowchart: Connector 19"/>
          <p:cNvSpPr/>
          <p:nvPr/>
        </p:nvSpPr>
        <p:spPr>
          <a:xfrm>
            <a:off x="304800" y="1504950"/>
            <a:ext cx="914400" cy="914400"/>
          </a:xfrm>
          <a:prstGeom prst="flowChartConnector">
            <a:avLst/>
          </a:prstGeom>
          <a:noFill/>
          <a:ln w="38100" cmpd="sng">
            <a:solidFill>
              <a:srgbClr val="B10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990600" y="1428750"/>
            <a:ext cx="2438400" cy="3429000"/>
          </a:xfrm>
          <a:prstGeom prst="can">
            <a:avLst>
              <a:gd name="adj" fmla="val 33621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34315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Ravie" pitchFamily="82" charset="0"/>
              </a:rPr>
              <a:t>13</a:t>
            </a:r>
            <a:r>
              <a:rPr lang="sr-Latn-BA" sz="2000" dirty="0" smtClean="0"/>
              <a:t> –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</a:p>
          <a:p>
            <a:r>
              <a:rPr lang="sr-Latn-BA" sz="2000" dirty="0" smtClean="0">
                <a:latin typeface="Ravie" pitchFamily="82" charset="0"/>
              </a:rPr>
              <a:t>14</a:t>
            </a:r>
            <a:r>
              <a:rPr lang="sr-Latn-BA" sz="2000" dirty="0" smtClean="0"/>
              <a:t> –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15 </a:t>
            </a:r>
            <a:r>
              <a:rPr lang="sr-Latn-BA" sz="2000" dirty="0" smtClean="0"/>
              <a:t>–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16 </a:t>
            </a:r>
            <a:r>
              <a:rPr lang="sr-Latn-BA" sz="2000" dirty="0" smtClean="0"/>
              <a:t>–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17 </a:t>
            </a:r>
            <a:r>
              <a:rPr lang="sr-Latn-BA" sz="2000" dirty="0" smtClean="0"/>
              <a:t>–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18 </a:t>
            </a:r>
            <a:r>
              <a:rPr lang="sr-Latn-BA" sz="2000" dirty="0" smtClean="0"/>
              <a:t>–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19 </a:t>
            </a:r>
            <a:r>
              <a:rPr lang="sr-Latn-BA" sz="2000" dirty="0" smtClean="0"/>
              <a:t>–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teen</a:t>
            </a:r>
            <a:endParaRPr lang="sr-Latn-BA" sz="2000" dirty="0" smtClean="0"/>
          </a:p>
        </p:txBody>
      </p:sp>
      <p:sp>
        <p:nvSpPr>
          <p:cNvPr id="7" name="Can 6"/>
          <p:cNvSpPr/>
          <p:nvPr/>
        </p:nvSpPr>
        <p:spPr>
          <a:xfrm>
            <a:off x="5943600" y="1352550"/>
            <a:ext cx="2514600" cy="3429000"/>
          </a:xfrm>
          <a:prstGeom prst="can">
            <a:avLst>
              <a:gd name="adj" fmla="val 3444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2190750"/>
            <a:ext cx="213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latin typeface="Ravie" pitchFamily="82" charset="0"/>
              </a:rPr>
              <a:t>20</a:t>
            </a:r>
            <a:r>
              <a:rPr lang="sr-Latn-BA" sz="2000" dirty="0" smtClean="0"/>
              <a:t> – 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</a:p>
          <a:p>
            <a:r>
              <a:rPr lang="sr-Latn-BA" sz="2000" dirty="0" smtClean="0">
                <a:latin typeface="Ravie" pitchFamily="82" charset="0"/>
              </a:rPr>
              <a:t>30</a:t>
            </a:r>
            <a:r>
              <a:rPr lang="sr-Latn-BA" sz="2000" dirty="0" smtClean="0"/>
              <a:t> – 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40 </a:t>
            </a:r>
            <a:r>
              <a:rPr lang="sr-Latn-BA" sz="2000" dirty="0" smtClean="0"/>
              <a:t>–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50 </a:t>
            </a:r>
            <a:r>
              <a:rPr lang="sr-Latn-BA" sz="2000" dirty="0" smtClean="0"/>
              <a:t>–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60 </a:t>
            </a:r>
            <a:r>
              <a:rPr lang="sr-Latn-BA" sz="2000" dirty="0" smtClean="0"/>
              <a:t>–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70 </a:t>
            </a:r>
            <a:r>
              <a:rPr lang="sr-Latn-BA" sz="2000" dirty="0" smtClean="0"/>
              <a:t>–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sz="2000" dirty="0" smtClean="0">
                <a:latin typeface="Ravie" pitchFamily="82" charset="0"/>
              </a:rPr>
              <a:t>80 </a:t>
            </a:r>
            <a:r>
              <a:rPr lang="sr-Latn-BA" sz="2000" dirty="0" smtClean="0"/>
              <a:t>–           </a:t>
            </a:r>
            <a:r>
              <a:rPr lang="sr-Latn-BA" sz="20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sz="2000" dirty="0" smtClean="0"/>
          </a:p>
          <a:p>
            <a:r>
              <a:rPr lang="sr-Latn-BA" dirty="0">
                <a:latin typeface="Ravie" pitchFamily="82" charset="0"/>
              </a:rPr>
              <a:t>9</a:t>
            </a:r>
            <a:r>
              <a:rPr lang="sr-Latn-BA" dirty="0" smtClean="0">
                <a:latin typeface="Ravie" pitchFamily="82" charset="0"/>
              </a:rPr>
              <a:t>0 </a:t>
            </a:r>
            <a:r>
              <a:rPr lang="sr-Latn-BA" dirty="0" smtClean="0"/>
              <a:t>–             </a:t>
            </a:r>
            <a:r>
              <a:rPr lang="sr-Latn-BA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ty</a:t>
            </a:r>
            <a:endParaRPr lang="sr-Latn-BA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3000" y="1504950"/>
            <a:ext cx="2209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 smtClean="0">
                <a:latin typeface="Cooper Black" pitchFamily="18" charset="0"/>
              </a:rPr>
              <a:t>Numbers 13 to 19</a:t>
            </a:r>
          </a:p>
          <a:p>
            <a:pPr algn="ctr"/>
            <a:r>
              <a:rPr lang="sr-Latn-BA" sz="28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-teen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466731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dirty="0" smtClean="0">
                <a:latin typeface="Cooper Black" pitchFamily="18" charset="0"/>
              </a:rPr>
              <a:t>Numbers 20 to 90</a:t>
            </a:r>
          </a:p>
          <a:p>
            <a:pPr algn="ctr"/>
            <a:r>
              <a:rPr lang="sr-Latn-BA" sz="28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-ty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09550"/>
            <a:ext cx="4343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BA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Numbers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343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thir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6479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four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29527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fif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32575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six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35623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Seven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3867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eigh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41719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nine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73355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100</a:t>
            </a:r>
            <a:endParaRPr lang="en-US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2724150"/>
            <a:ext cx="25908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BA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A hundred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905000" y="264795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325755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4200" y="22024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twen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2495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thir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28120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for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62800" y="31051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fif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4099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six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0" y="3714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seven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4019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eigh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43243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nine</a:t>
            </a:r>
            <a:endParaRPr lang="en-US" dirty="0"/>
          </a:p>
        </p:txBody>
      </p:sp>
      <p:pic>
        <p:nvPicPr>
          <p:cNvPr id="3074" name="Picture 2" descr="Newhey Community Primary School - Our Le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8117">
            <a:off x="308534" y="372564"/>
            <a:ext cx="1752600" cy="98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1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259</Words>
  <Application>Microsoft Office PowerPoint</Application>
  <PresentationFormat>On-screen Show (16:9)</PresentationFormat>
  <Paragraphs>89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Homework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Toshiba</dc:creator>
  <cp:lastModifiedBy>Kristina Mataruga</cp:lastModifiedBy>
  <cp:revision>64</cp:revision>
  <dcterms:created xsi:type="dcterms:W3CDTF">2020-05-22T14:16:12Z</dcterms:created>
  <dcterms:modified xsi:type="dcterms:W3CDTF">2020-05-25T06:07:19Z</dcterms:modified>
</cp:coreProperties>
</file>