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6598-1F3D-465F-87E1-B2077DFC3E66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DD973-BB5C-4F02-83D9-DBFC95E41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6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6598-1F3D-465F-87E1-B2077DFC3E66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DD973-BB5C-4F02-83D9-DBFC95E41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41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6598-1F3D-465F-87E1-B2077DFC3E66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DD973-BB5C-4F02-83D9-DBFC95E41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4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6598-1F3D-465F-87E1-B2077DFC3E66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DD973-BB5C-4F02-83D9-DBFC95E41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3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6598-1F3D-465F-87E1-B2077DFC3E66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DD973-BB5C-4F02-83D9-DBFC95E41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02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6598-1F3D-465F-87E1-B2077DFC3E66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DD973-BB5C-4F02-83D9-DBFC95E41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59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6598-1F3D-465F-87E1-B2077DFC3E66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DD973-BB5C-4F02-83D9-DBFC95E41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2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6598-1F3D-465F-87E1-B2077DFC3E66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DD973-BB5C-4F02-83D9-DBFC95E41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0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6598-1F3D-465F-87E1-B2077DFC3E66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DD973-BB5C-4F02-83D9-DBFC95E41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2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6598-1F3D-465F-87E1-B2077DFC3E66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DD973-BB5C-4F02-83D9-DBFC95E41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77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6598-1F3D-465F-87E1-B2077DFC3E66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DD973-BB5C-4F02-83D9-DBFC95E41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3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26598-1F3D-465F-87E1-B2077DFC3E66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DD973-BB5C-4F02-83D9-DBFC95E41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5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6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609600"/>
            <a:ext cx="7772400" cy="2057400"/>
          </a:xfrm>
        </p:spPr>
        <p:txBody>
          <a:bodyPr>
            <a:normAutofit fontScale="90000"/>
          </a:bodyPr>
          <a:lstStyle/>
          <a:p>
            <a:r>
              <a:rPr lang="sr-Cyrl-R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sr-Cyrl-R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ЧАРДАК </a:t>
            </a:r>
            <a:r>
              <a:rPr lang="sr-Cyrl-R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 НА НЕБУ НИ НА </a:t>
            </a:r>
            <a:r>
              <a:rPr lang="sr-Cyrl-R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ЗЕМЉИ“</a:t>
            </a:r>
            <a:r>
              <a:rPr lang="sr-Cyrl-R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СРПСКА НАРОДНА БАЈКА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76600"/>
            <a:ext cx="9144000" cy="3581400"/>
          </a:xfrm>
        </p:spPr>
        <p:txBody>
          <a:bodyPr>
            <a:normAutofit/>
          </a:bodyPr>
          <a:lstStyle/>
          <a:p>
            <a:r>
              <a:rPr lang="sr-Cyrl-R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ДАЉИ РАД НА ТЕКСТУ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Čardak ni na nebu ni na zemlji - drevne bajke - Kupindo.com (32132901)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657600"/>
            <a:ext cx="2895600" cy="3124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722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6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-325437"/>
            <a:ext cx="8229600" cy="1401762"/>
          </a:xfrm>
        </p:spPr>
        <p:txBody>
          <a:bodyPr>
            <a:normAutofit/>
          </a:bodyPr>
          <a:lstStyle/>
          <a:p>
            <a:r>
              <a:rPr lang="sr-Cyrl-R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РАЗГОВОР О </a:t>
            </a:r>
            <a:r>
              <a:rPr lang="sr-Cyrl-R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ДЈЕЛУ: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762000"/>
            <a:ext cx="9601200" cy="5105400"/>
          </a:xfrm>
        </p:spPr>
        <p:txBody>
          <a:bodyPr>
            <a:noAutofit/>
          </a:bodyPr>
          <a:lstStyle/>
          <a:p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Каква је бајка „Чардак ни на небу ни на 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земљи“?</a:t>
            </a:r>
            <a:endParaRPr lang="sr-Cyrl-R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Она је занимљива 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необична.</a:t>
            </a:r>
          </a:p>
          <a:p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Која је тема ове бајке?</a:t>
            </a:r>
          </a:p>
          <a:p>
            <a:pPr marL="0" indent="0">
              <a:buNone/>
            </a:pP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Тема је потрага за сестром и њено 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спасавање </a:t>
            </a: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 заточеништва.</a:t>
            </a:r>
          </a:p>
          <a:p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 су ликови у 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бајци</a:t>
            </a: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Ликови </a:t>
            </a: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су: цар, три сина, 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кћер</a:t>
            </a: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змај и </a:t>
            </a: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три дјевојке.</a:t>
            </a:r>
          </a:p>
          <a:p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Које су особине старије браће?</a:t>
            </a:r>
          </a:p>
          <a:p>
            <a:pPr marL="0" indent="0">
              <a:buNone/>
            </a:pP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Старија браћа су: себични, завидни, 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зли</a:t>
            </a: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подмукли, лоши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endParaRPr lang="sr-Cyrl-R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Како су они били кажњени?</a:t>
            </a:r>
          </a:p>
          <a:p>
            <a:pPr marL="0" indent="0">
              <a:buNone/>
            </a:pP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Отац их је протјерао и остали су без насљедства.</a:t>
            </a:r>
          </a:p>
          <a:p>
            <a:endParaRPr lang="sr-Cyrl-R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Čardak ni na nebu ni na zemlji | Bajke | Priče za dec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0"/>
            <a:ext cx="1981200" cy="2209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13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6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10896600" cy="4800600"/>
          </a:xfrm>
        </p:spPr>
        <p:txBody>
          <a:bodyPr>
            <a:noAutofit/>
          </a:bodyPr>
          <a:lstStyle/>
          <a:p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Наведи особине најмлађег брата.</a:t>
            </a:r>
          </a:p>
          <a:p>
            <a:pPr marL="0" indent="0">
              <a:buNone/>
            </a:pP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 је: наиван, добар, пожртвован, праведан, несебичан, сналажљив и упоран.</a:t>
            </a:r>
          </a:p>
          <a:p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Како објашњаваш поступак најмлађег брата да поквари вјенчања од старије 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браће?</a:t>
            </a:r>
            <a:endParaRPr lang="sr-Cyrl-R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 је праведан и жели да истина изађе на 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видјело</a:t>
            </a: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Када и гдје </a:t>
            </a: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 дешава радња приче?</a:t>
            </a:r>
          </a:p>
          <a:p>
            <a:pPr marL="0" indent="0">
              <a:buNone/>
            </a:pP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Вријеме дешавања радње није одређено.</a:t>
            </a:r>
          </a:p>
          <a:p>
            <a:pPr marL="0" indent="0">
              <a:buNone/>
            </a:pP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Мјесто радње је 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чардак и двор.</a:t>
            </a:r>
            <a:endParaRPr lang="sr-Cyrl-R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Која је поука ове приче?</a:t>
            </a:r>
          </a:p>
          <a:p>
            <a:pPr marL="0" indent="0">
              <a:buNone/>
            </a:pP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Поука је да добро увијек побјеђује зло.</a:t>
            </a:r>
          </a:p>
          <a:p>
            <a:endParaRPr lang="sr-Cyrl-R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Народне бајке | Srpski jezik i književnos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429000"/>
            <a:ext cx="3200400" cy="3124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653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6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СТВАРНО И НЕСТВАРНО У ПРИЧИ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00201"/>
            <a:ext cx="11506200" cy="4525963"/>
          </a:xfrm>
        </p:spPr>
        <p:txBody>
          <a:bodyPr>
            <a:normAutofit/>
          </a:bodyPr>
          <a:lstStyle/>
          <a:p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Шта је стварно у овој причи?</a:t>
            </a:r>
          </a:p>
          <a:p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Стварни су: отац, три брата и сестра, коњи, три 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дјевојке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сватови.</a:t>
            </a:r>
          </a:p>
          <a:p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Шта је нестварно у причи?</a:t>
            </a:r>
          </a:p>
          <a:p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Нестварни су: чардак ни на небу ни на земљи, змај, крилати коњи и др.</a:t>
            </a:r>
          </a:p>
          <a:p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ontent Placeholder 3">
            <a:extLst>
              <a:ext uri="{FF2B5EF4-FFF2-40B4-BE49-F238E27FC236}">
                <a16:creationId xmlns:lc="http://schemas.openxmlformats.org/drawingml/2006/lockedCanvas" xmlns="" xmlns:a16="http://schemas.microsoft.com/office/drawing/2014/main" id="{61E3A550-0C24-8244-9B91-70BE4D0E810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096000" y="4267200"/>
            <a:ext cx="3048001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84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6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ЦЈЕЛИНЕ У </a:t>
            </a:r>
            <a:r>
              <a:rPr lang="sr-Cyrl-R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БАЈЦИ: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Змај отима дјевојку.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Браћа стижу до чардака.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Најмлађи брат се пење на чардак.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Обилазак соба на чардаку.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Браћа издају најмлађег брата.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 Цар сазнаје истину.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7. Срећан завршетак.</a:t>
            </a:r>
          </a:p>
          <a:p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lc="http://schemas.openxmlformats.org/drawingml/2006/lockedCanvas" xmlns="" xmlns:a16="http://schemas.microsoft.com/office/drawing/2014/main" id="{61E3A550-0C24-8244-9B91-70BE4D0E810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620000" y="3810000"/>
            <a:ext cx="3048001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9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6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ЗАДАЦИ ЗА САМОСТАЛАН РАД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Наведи шта је најмлађи брат видио у собама.</a:t>
            </a:r>
          </a:p>
          <a:p>
            <a:pPr marL="0" indent="0">
              <a:buNone/>
            </a:pP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Илуструј најзанимљивији дио приче!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Народне бајке | Srpski jezik i književnos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124200"/>
            <a:ext cx="4343400" cy="342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709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306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  „ЧАРДАК НИ НА НЕБУ НИ НА ЗЕМЉИ“  СРПСКА НАРОДНА БАЈКА </vt:lpstr>
      <vt:lpstr>РАЗГОВОР О ДЈЕЛУ:</vt:lpstr>
      <vt:lpstr>PowerPoint Presentation</vt:lpstr>
      <vt:lpstr>СТВАРНО И НЕСТВАРНО У ПРИЧИ</vt:lpstr>
      <vt:lpstr>ЦЈЕЛИНЕ У БАЈЦИ:</vt:lpstr>
      <vt:lpstr>ЗАДАЦИ ЗА САМОСТАЛАН РАД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 разред  ЧИТАНКА   страна 18. и 19.  Чардак ни на небу ни на земљи</dc:title>
  <dc:creator>root</dc:creator>
  <cp:lastModifiedBy>marina_uciteljica@yahoo.com</cp:lastModifiedBy>
  <cp:revision>41</cp:revision>
  <dcterms:created xsi:type="dcterms:W3CDTF">2020-05-13T16:07:24Z</dcterms:created>
  <dcterms:modified xsi:type="dcterms:W3CDTF">2020-05-20T19:34:34Z</dcterms:modified>
</cp:coreProperties>
</file>