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85A"/>
    <a:srgbClr val="FF8225"/>
    <a:srgbClr val="5DD5FF"/>
    <a:srgbClr val="00217E"/>
    <a:srgbClr val="600000"/>
    <a:srgbClr val="FF2549"/>
    <a:srgbClr val="FF0D97"/>
    <a:srgbClr val="0000CC"/>
    <a:srgbClr val="003635"/>
    <a:srgbClr val="9E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4" autoAdjust="0"/>
    <p:restoredTop sz="92389"/>
  </p:normalViewPr>
  <p:slideViewPr>
    <p:cSldViewPr snapToGrid="0">
      <p:cViewPr varScale="1">
        <p:scale>
          <a:sx n="86" d="100"/>
          <a:sy n="86" d="100"/>
        </p:scale>
        <p:origin x="99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2" y="980765"/>
            <a:ext cx="8015750" cy="181405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428" y="3322076"/>
            <a:ext cx="8001000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E8785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312827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437968"/>
            <a:ext cx="8244349" cy="3311013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490" y="539273"/>
            <a:ext cx="64499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8785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3" y="1312606"/>
            <a:ext cx="6474543" cy="350862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301139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1127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E878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367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1127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E8785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367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1600" y="966021"/>
            <a:ext cx="4483101" cy="201847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КУЛТУРА ЖИВЉЕЊА</a:t>
            </a:r>
            <a:b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КОМУНИЦИРАЊА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700" y="4775200"/>
            <a:ext cx="3266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  <a:endParaRPr lang="en-US" sz="14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9658" y="2165874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1600" y="127000"/>
            <a:ext cx="6296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9.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Средства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индивидуалне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комуникације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употребљавају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200" y="2197100"/>
            <a:ext cx="7683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а)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између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особа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које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углавном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познају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брже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информисала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велики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број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људи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јер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то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најбоља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најбржа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средства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комуникације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200" y="4762500"/>
            <a:ext cx="3076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5634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99653" y="3161841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495300"/>
            <a:ext cx="6374310" cy="990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10.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Најсавременије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средство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масовне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комуникације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599" y="2133600"/>
            <a:ext cx="6217267" cy="18161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телевизија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радио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интернет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100" y="4699000"/>
            <a:ext cx="4014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12596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0136" y="2412694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205979"/>
            <a:ext cx="5181600" cy="8572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11. </a:t>
            </a:r>
            <a:r>
              <a:rPr lang="en-US" sz="28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Недостатак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радија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93900"/>
            <a:ext cx="77597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што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видимо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ко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говори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информације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поруке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могу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чути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само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у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моменту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емитовања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људи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могу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брзо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вријеме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информисати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100" y="4673600"/>
            <a:ext cx="30128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20076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3557" y="1795749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12827"/>
            <a:ext cx="8593391" cy="763526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1.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Предност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заједничког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живљења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људи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томе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што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790701"/>
            <a:ext cx="8244349" cy="25527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могу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дијеле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послове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договарају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међусобно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помажу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проводе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вријеме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заједно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имају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већу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новчану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корист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813300"/>
            <a:ext cx="3266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41524" y="2985571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0490" y="539273"/>
            <a:ext cx="6449920" cy="77333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2. </a:t>
            </a:r>
            <a:r>
              <a:rPr lang="uk-UA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остваривању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љепшег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лакшег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заједничког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живота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посебно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важни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9323" y="1968500"/>
            <a:ext cx="6474543" cy="1854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љубазност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дружење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забава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в)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сарадња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одговорност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0490" y="4813300"/>
            <a:ext cx="3202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5590" y="2776250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878" y="364639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3. UNICEF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78" y="1905000"/>
            <a:ext cx="7184722" cy="25146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организација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која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бави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заштитом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одраслих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особа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>
              <a:buNone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организација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која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бави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заштитом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права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дјеце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читавог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свијета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 algn="l">
              <a:buNone/>
            </a:pP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организација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одржавање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мира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свијету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878" y="4838700"/>
            <a:ext cx="3174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1000" y="1485900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9273"/>
            <a:ext cx="6572866" cy="72534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4. </a:t>
            </a:r>
            <a:r>
              <a:rPr lang="en-US" sz="32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Комуницирање</a:t>
            </a:r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остварује</a:t>
            </a:r>
            <a:r>
              <a:rPr lang="en-US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3" y="1485900"/>
            <a:ext cx="6474543" cy="2755900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усменим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писменим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гестовним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порукама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sr-Cyrl-RS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телефоном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писмом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sr-Cyrl-RS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sr-Cyrl-RS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ако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што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проводимо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вријеме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другим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особама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323" y="4813300"/>
            <a:ext cx="3219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28685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996588" y="2888919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" y="482600"/>
            <a:ext cx="4929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5.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Овај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саобраћајни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знак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значи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0296" y="1574800"/>
            <a:ext cx="6013704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близини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ресторан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близини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дјечије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игралиште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в)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упозорава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дјеца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путу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4826000"/>
            <a:ext cx="32668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16" y="1794242"/>
            <a:ext cx="2587380" cy="224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695450" y="1701800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490" y="539273"/>
            <a:ext cx="6449920" cy="6037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6.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Ово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симбол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701800"/>
            <a:ext cx="2794001" cy="287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мира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слободе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љубави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00" y="4838700"/>
            <a:ext cx="3203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7" y="1460500"/>
            <a:ext cx="3202563" cy="267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3557" y="2497733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700" y="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7.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Писмо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које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садржи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веома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кратку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поруку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брзо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доставља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примаоцу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зове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900" y="2108200"/>
            <a:ext cx="8064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разгледница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телеграм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честитка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900" y="4787900"/>
            <a:ext cx="3076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03069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19489" y="2291508"/>
            <a:ext cx="605927" cy="6059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490" y="539273"/>
            <a:ext cx="6449919" cy="72534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8.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средства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масовне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комуникације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спадају</a:t>
            </a:r>
            <a:r>
              <a:rPr lang="en-US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491" y="1816100"/>
            <a:ext cx="607001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писмо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телефон</a:t>
            </a:r>
            <a:endParaRPr lang="en-US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штампа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радио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телевизија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рачунар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 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интернет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sr-Cyrl-RS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елевизија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рачунар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интернет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честитке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разгледнице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0490" y="4762500"/>
            <a:ext cx="3113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ДРУШТВО,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209921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On-screen Show (16:9)</PresentationFormat>
  <Paragraphs>64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КУЛТУРА ЖИВЉЕЊА  И  КОМУНИЦИРАЊА</vt:lpstr>
      <vt:lpstr>1. Предност заједничког живљења     људи је у томе што:</vt:lpstr>
      <vt:lpstr>2. У остваривању љепшег и лакшег заједничког живота, посебно су важни:</vt:lpstr>
      <vt:lpstr>3. UNICEF је:</vt:lpstr>
      <vt:lpstr>4. Комуницирање се остварује:</vt:lpstr>
      <vt:lpstr>PowerPoint Presentation</vt:lpstr>
      <vt:lpstr>6. Ово је симбол:</vt:lpstr>
      <vt:lpstr>PowerPoint Presentation</vt:lpstr>
      <vt:lpstr>8. У средства масовне комуникације     спадају:</vt:lpstr>
      <vt:lpstr>PowerPoint Presentation</vt:lpstr>
      <vt:lpstr>10. Најсавременије средство        масовне комуникације је:</vt:lpstr>
      <vt:lpstr>11. Недостатак радија је: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2020-05-16T19:35:35Z</dcterms:modified>
</cp:coreProperties>
</file>