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95179" autoAdjust="0"/>
  </p:normalViewPr>
  <p:slideViewPr>
    <p:cSldViewPr>
      <p:cViewPr>
        <p:scale>
          <a:sx n="92" d="100"/>
          <a:sy n="92" d="100"/>
        </p:scale>
        <p:origin x="-67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5E1771-A7B1-4A91-958F-4C50DD45F4D7}" type="datetimeFigureOut">
              <a:rPr lang="en-PH" smtClean="0"/>
              <a:pPr/>
              <a:t>5/12/2020</a:t>
            </a:fld>
            <a:endParaRPr lang="en-P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P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B96F3-AB3B-4A44-870F-2FBB5484A874}" type="slidenum">
              <a:rPr lang="en-PH" smtClean="0"/>
              <a:pPr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xmlns="" val="1357733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3718" y="2362200"/>
            <a:ext cx="7476564" cy="1470025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00300" y="3886200"/>
            <a:ext cx="4343400" cy="9906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1905000" cy="55165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5867400" cy="55165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3886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86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38877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38877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38893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38893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28559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685800"/>
            <a:ext cx="4959350" cy="5440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981200"/>
            <a:ext cx="2855913" cy="41449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38201"/>
            <a:ext cx="5486400" cy="38893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1671" y="609600"/>
            <a:ext cx="796065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5118" y="1524000"/>
            <a:ext cx="7933764" cy="4602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 Black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4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85800" y="914400"/>
            <a:ext cx="77724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  <a:cs typeface="+mj-cs"/>
              </a:defRPr>
            </a:lvl1pPr>
          </a:lstStyle>
          <a:p>
            <a:r>
              <a:rPr lang="sr-Cyrl-BA" sz="4400" dirty="0"/>
              <a:t>ФИЗИЧКО ВАСПИТАЊЕ</a:t>
            </a:r>
            <a:endParaRPr lang="en-US" sz="4400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674A925-2C54-BE4A-B4AA-409D882773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95054" y="1325594"/>
            <a:ext cx="9415254" cy="568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734456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0051" y="1785184"/>
            <a:ext cx="2819400" cy="186780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</p:spPr>
        <p:txBody>
          <a:bodyPr>
            <a:normAutofit/>
          </a:bodyPr>
          <a:lstStyle/>
          <a:p>
            <a:r>
              <a:rPr lang="sr-Cyrl-BA" sz="2800" dirty="0">
                <a:latin typeface="Arial" pitchFamily="34" charset="0"/>
                <a:cs typeface="Arial" pitchFamily="34" charset="0"/>
              </a:rPr>
              <a:t>ДИЗАЊЕ И НОШЕЊЕ 3 – 4 ЛОПТЕ НА РАЗЛИЧИТ</a:t>
            </a:r>
            <a:r>
              <a:rPr lang="hr-HR" sz="2800" dirty="0">
                <a:latin typeface="Arial" pitchFamily="34" charset="0"/>
                <a:cs typeface="Arial" pitchFamily="34" charset="0"/>
              </a:rPr>
              <a:t>E</a:t>
            </a:r>
            <a:r>
              <a:rPr lang="sr-Cyrl-BA" sz="2800" dirty="0">
                <a:latin typeface="Arial" pitchFamily="34" charset="0"/>
                <a:cs typeface="Arial" pitchFamily="34" charset="0"/>
              </a:rPr>
              <a:t> НАЧИН</a:t>
            </a:r>
            <a:r>
              <a:rPr lang="hr-HR" sz="2800" dirty="0">
                <a:latin typeface="Arial" pitchFamily="34" charset="0"/>
                <a:cs typeface="Arial" pitchFamily="34" charset="0"/>
              </a:rPr>
              <a:t>E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81003" y="1785184"/>
            <a:ext cx="54200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1. Вјежбе за врат</a:t>
            </a:r>
            <a:endParaRPr lang="ru-RU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fontAlgn="base"/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Став спетни, руке су уз </a:t>
            </a:r>
            <a:r>
              <a:rPr lang="ru-RU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тијело</a:t>
            </a: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Лагано</a:t>
            </a:r>
            <a:r>
              <a:rPr lang="hr-HR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савијати главу напријед – назад, лијево – десно </a:t>
            </a:r>
            <a:r>
              <a:rPr lang="ru-RU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пута).</a:t>
            </a:r>
          </a:p>
        </p:txBody>
      </p:sp>
      <p:pic>
        <p:nvPicPr>
          <p:cNvPr id="8" name="Pictur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0051" y="4191000"/>
            <a:ext cx="2819400" cy="1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3381002" y="4128433"/>
            <a:ext cx="54200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2.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r-Cyrl-BA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Вјежба за рамена</a:t>
            </a:r>
            <a:endParaRPr lang="ru-RU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Руке су спуштене уз тијело, подићи их затегнутих лактова у страну изнад главе, спустити по истој путањи </a:t>
            </a:r>
            <a:r>
              <a:rPr lang="ru-RU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пута).</a:t>
            </a:r>
            <a:endParaRPr lang="en-US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16581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1963" y="3821162"/>
            <a:ext cx="2819401" cy="1981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3729038" y="3657600"/>
            <a:ext cx="5029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4. Вјежба</a:t>
            </a: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за</a:t>
            </a: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груди</a:t>
            </a:r>
            <a:endParaRPr lang="ru-RU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fontAlgn="base"/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Раскорачни став, руке узручити, замахнути уназад што више објема истовремено, па их вратити по истој путањи, без савијања </a:t>
            </a:r>
            <a:r>
              <a:rPr lang="ru-RU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лактова</a:t>
            </a: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пута).</a:t>
            </a:r>
          </a:p>
        </p:txBody>
      </p:sp>
      <p:pic>
        <p:nvPicPr>
          <p:cNvPr id="7" name="Content Placeholder 3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1964" y="1160106"/>
            <a:ext cx="2819400" cy="184568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810000" y="1160106"/>
            <a:ext cx="4724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 Вјежба</a:t>
            </a: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за</a:t>
            </a: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труп</a:t>
            </a:r>
            <a:endParaRPr lang="ru-RU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fontAlgn="base"/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Руке ставити на потиљак и кружити горњим дијелом тијела у једном правцу, па у другом </a:t>
            </a:r>
            <a:endParaRPr lang="sr-Cyrl-RS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fontAlgn="base"/>
            <a:r>
              <a:rPr lang="ru-RU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пута).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1230868"/>
            <a:ext cx="35939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3.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31878495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038" y="2416076"/>
            <a:ext cx="2819400" cy="186021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3657600" y="2416076"/>
            <a:ext cx="5029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 Вјежба</a:t>
            </a: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за</a:t>
            </a: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ноге</a:t>
            </a:r>
            <a:endParaRPr lang="ru-RU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fontAlgn="base"/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Раскорачни став, руке раширене у страну, пренос тежине на лијеву ногу, зиб у откораку лијево; пренос тежине на десну ногу, зиб у откораку десно </a:t>
            </a:r>
            <a:r>
              <a:rPr lang="ru-RU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пута).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" y="2438400"/>
            <a:ext cx="36260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5</a:t>
            </a:r>
            <a:r>
              <a:rPr lang="en-US" b="1" dirty="0" smtClean="0"/>
              <a:t>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9235094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01F57D4-0743-C748-91C8-03EDFDA20B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103685" y="-834719"/>
            <a:ext cx="9144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AF64AFD-3014-0E4F-BAFE-0A18140188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3400" y="-1595400"/>
            <a:ext cx="9144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AB5F88DD-1C40-674E-AE07-8D657BF612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3603150">
            <a:off x="3653342" y="-727460"/>
            <a:ext cx="9144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CD14C0B-8209-834E-8114-B9759947FD5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930097"/>
            <a:ext cx="9144000" cy="392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29637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pte2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7716" y="228600"/>
            <a:ext cx="9162143" cy="6400800"/>
          </a:xfrm>
        </p:spPr>
      </p:pic>
    </p:spTree>
    <p:extLst>
      <p:ext uri="{BB962C8B-B14F-4D97-AF65-F5344CB8AC3E}">
        <p14:creationId xmlns:p14="http://schemas.microsoft.com/office/powerpoint/2010/main" xmlns="" val="569927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</TotalTime>
  <Words>30</Words>
  <Application>Microsoft Office PowerPoint</Application>
  <PresentationFormat>On-screen Show (4:3)</PresentationFormat>
  <Paragraphs>15</Paragraphs>
  <Slides>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Slide 1</vt:lpstr>
      <vt:lpstr>ДИЗАЊЕ И НОШЕЊЕ 3 – 4 ЛОПТЕ НА РАЗЛИЧИТE НАЧИНE</vt:lpstr>
      <vt:lpstr>Slide 3</vt:lpstr>
      <vt:lpstr>Slide 4</vt:lpstr>
      <vt:lpstr>Slide 5</vt:lpstr>
      <vt:lpstr>Slide 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kgogaus</dc:creator>
  <cp:lastModifiedBy>PC</cp:lastModifiedBy>
  <cp:revision>15</cp:revision>
  <dcterms:created xsi:type="dcterms:W3CDTF">2006-08-16T00:00:00Z</dcterms:created>
  <dcterms:modified xsi:type="dcterms:W3CDTF">2020-05-12T08:52:37Z</dcterms:modified>
</cp:coreProperties>
</file>