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6" r:id="rId5"/>
    <p:sldId id="262" r:id="rId6"/>
  </p:sldIdLst>
  <p:sldSz cx="12192000" cy="6858000"/>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p:scale>
          <a:sx n="100" d="100"/>
          <a:sy n="100" d="100"/>
        </p:scale>
        <p:origin x="-168"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A8F9D8-9051-4AFF-B313-5C2E725E432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r-Latn-RS"/>
          </a:p>
        </p:txBody>
      </p:sp>
      <p:sp>
        <p:nvSpPr>
          <p:cNvPr id="3" name="Subtitle 2">
            <a:extLst>
              <a:ext uri="{FF2B5EF4-FFF2-40B4-BE49-F238E27FC236}">
                <a16:creationId xmlns="" xmlns:a16="http://schemas.microsoft.com/office/drawing/2014/main" id="{0E096AA6-010A-4031-A754-17EB23A40C8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r-Latn-RS"/>
          </a:p>
        </p:txBody>
      </p:sp>
      <p:sp>
        <p:nvSpPr>
          <p:cNvPr id="4" name="Date Placeholder 3">
            <a:extLst>
              <a:ext uri="{FF2B5EF4-FFF2-40B4-BE49-F238E27FC236}">
                <a16:creationId xmlns="" xmlns:a16="http://schemas.microsoft.com/office/drawing/2014/main" id="{9FFC1F1F-7037-4CEE-81E5-2E7D8947C2AD}"/>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5" name="Footer Placeholder 4">
            <a:extLst>
              <a:ext uri="{FF2B5EF4-FFF2-40B4-BE49-F238E27FC236}">
                <a16:creationId xmlns="" xmlns:a16="http://schemas.microsoft.com/office/drawing/2014/main" id="{BD908C21-E340-41FD-A775-034CC57CB3E1}"/>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 xmlns:a16="http://schemas.microsoft.com/office/drawing/2014/main" id="{4ECBCE38-4AEC-4780-8CF4-8B72E6AB7B51}"/>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22998383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779754-D2E0-4DCD-8141-3BFE1830CFAA}"/>
              </a:ext>
            </a:extLst>
          </p:cNvPr>
          <p:cNvSpPr>
            <a:spLocks noGrp="1"/>
          </p:cNvSpPr>
          <p:nvPr>
            <p:ph type="title"/>
          </p:nvPr>
        </p:nvSpPr>
        <p:spPr/>
        <p:txBody>
          <a:bodyPr/>
          <a:lstStyle/>
          <a:p>
            <a:r>
              <a:rPr lang="en-US"/>
              <a:t>Click to edit Master title style</a:t>
            </a:r>
            <a:endParaRPr lang="sr-Latn-RS"/>
          </a:p>
        </p:txBody>
      </p:sp>
      <p:sp>
        <p:nvSpPr>
          <p:cNvPr id="3" name="Vertical Text Placeholder 2">
            <a:extLst>
              <a:ext uri="{FF2B5EF4-FFF2-40B4-BE49-F238E27FC236}">
                <a16:creationId xmlns="" xmlns:a16="http://schemas.microsoft.com/office/drawing/2014/main" id="{DD7AF528-0BD2-47B4-B3E2-62AA21FBA1E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 xmlns:a16="http://schemas.microsoft.com/office/drawing/2014/main" id="{3D170AF7-EA3D-4BAE-A29F-82E95306BF31}"/>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5" name="Footer Placeholder 4">
            <a:extLst>
              <a:ext uri="{FF2B5EF4-FFF2-40B4-BE49-F238E27FC236}">
                <a16:creationId xmlns="" xmlns:a16="http://schemas.microsoft.com/office/drawing/2014/main" id="{7792B77F-F86D-4BFD-B9C4-29A5502CC802}"/>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 xmlns:a16="http://schemas.microsoft.com/office/drawing/2014/main" id="{D892A799-C046-4685-AB1D-B6FA8C67442E}"/>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180121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90EE72D5-683D-4C1E-A9FE-228F3EB2CE9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r-Latn-RS"/>
          </a:p>
        </p:txBody>
      </p:sp>
      <p:sp>
        <p:nvSpPr>
          <p:cNvPr id="3" name="Vertical Text Placeholder 2">
            <a:extLst>
              <a:ext uri="{FF2B5EF4-FFF2-40B4-BE49-F238E27FC236}">
                <a16:creationId xmlns="" xmlns:a16="http://schemas.microsoft.com/office/drawing/2014/main" id="{F476CD95-DC42-4F1E-A064-E41A0CDAE9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 xmlns:a16="http://schemas.microsoft.com/office/drawing/2014/main" id="{C7FB24DA-FCD9-41C6-B908-8BA8B2AA6940}"/>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5" name="Footer Placeholder 4">
            <a:extLst>
              <a:ext uri="{FF2B5EF4-FFF2-40B4-BE49-F238E27FC236}">
                <a16:creationId xmlns="" xmlns:a16="http://schemas.microsoft.com/office/drawing/2014/main" id="{F568DA39-44D2-4104-875B-4B59AC033B74}"/>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 xmlns:a16="http://schemas.microsoft.com/office/drawing/2014/main" id="{528653C4-BF5B-408B-AB32-B25B2EF12AC4}"/>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1241403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D3FA78-1583-4C6B-BF38-6307841AD7D1}"/>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 xmlns:a16="http://schemas.microsoft.com/office/drawing/2014/main" id="{2A8B5DB1-3A06-415C-944B-BB54508A55C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 xmlns:a16="http://schemas.microsoft.com/office/drawing/2014/main" id="{70058DF5-4BD5-42DD-B5CD-5EBF3AD38588}"/>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5" name="Footer Placeholder 4">
            <a:extLst>
              <a:ext uri="{FF2B5EF4-FFF2-40B4-BE49-F238E27FC236}">
                <a16:creationId xmlns="" xmlns:a16="http://schemas.microsoft.com/office/drawing/2014/main" id="{344434EA-7024-4E4E-810B-4D90646A46F4}"/>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 xmlns:a16="http://schemas.microsoft.com/office/drawing/2014/main" id="{B1E9B86A-2313-4722-9248-14313FC70576}"/>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895148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5663944-ABC9-4679-BF11-B02F8421E2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r-Latn-RS"/>
          </a:p>
        </p:txBody>
      </p:sp>
      <p:sp>
        <p:nvSpPr>
          <p:cNvPr id="3" name="Text Placeholder 2">
            <a:extLst>
              <a:ext uri="{FF2B5EF4-FFF2-40B4-BE49-F238E27FC236}">
                <a16:creationId xmlns="" xmlns:a16="http://schemas.microsoft.com/office/drawing/2014/main" id="{0721DCC6-DBC7-4943-A8C4-0E8D653EA01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 xmlns:a16="http://schemas.microsoft.com/office/drawing/2014/main" id="{20074989-C4DC-437E-A41E-1AA6A3683030}"/>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5" name="Footer Placeholder 4">
            <a:extLst>
              <a:ext uri="{FF2B5EF4-FFF2-40B4-BE49-F238E27FC236}">
                <a16:creationId xmlns="" xmlns:a16="http://schemas.microsoft.com/office/drawing/2014/main" id="{082370D4-C53E-4F26-B8BB-019A130A997F}"/>
              </a:ext>
            </a:extLst>
          </p:cNvPr>
          <p:cNvSpPr>
            <a:spLocks noGrp="1"/>
          </p:cNvSpPr>
          <p:nvPr>
            <p:ph type="ftr" sz="quarter" idx="11"/>
          </p:nvPr>
        </p:nvSpPr>
        <p:spPr/>
        <p:txBody>
          <a:bodyPr/>
          <a:lstStyle/>
          <a:p>
            <a:endParaRPr lang="sr-Latn-RS"/>
          </a:p>
        </p:txBody>
      </p:sp>
      <p:sp>
        <p:nvSpPr>
          <p:cNvPr id="6" name="Slide Number Placeholder 5">
            <a:extLst>
              <a:ext uri="{FF2B5EF4-FFF2-40B4-BE49-F238E27FC236}">
                <a16:creationId xmlns="" xmlns:a16="http://schemas.microsoft.com/office/drawing/2014/main" id="{5AF54EA1-6BA7-4021-895B-4E42E493D9EC}"/>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2707995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744477B-9650-47DC-9262-1BC9ECE3CA58}"/>
              </a:ext>
            </a:extLst>
          </p:cNvPr>
          <p:cNvSpPr>
            <a:spLocks noGrp="1"/>
          </p:cNvSpPr>
          <p:nvPr>
            <p:ph type="title"/>
          </p:nvPr>
        </p:nvSpPr>
        <p:spPr/>
        <p:txBody>
          <a:bodyPr/>
          <a:lstStyle/>
          <a:p>
            <a:r>
              <a:rPr lang="en-US"/>
              <a:t>Click to edit Master title style</a:t>
            </a:r>
            <a:endParaRPr lang="sr-Latn-RS"/>
          </a:p>
        </p:txBody>
      </p:sp>
      <p:sp>
        <p:nvSpPr>
          <p:cNvPr id="3" name="Content Placeholder 2">
            <a:extLst>
              <a:ext uri="{FF2B5EF4-FFF2-40B4-BE49-F238E27FC236}">
                <a16:creationId xmlns="" xmlns:a16="http://schemas.microsoft.com/office/drawing/2014/main" id="{0EF569DA-28BB-438C-91BA-112BD950628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Content Placeholder 3">
            <a:extLst>
              <a:ext uri="{FF2B5EF4-FFF2-40B4-BE49-F238E27FC236}">
                <a16:creationId xmlns="" xmlns:a16="http://schemas.microsoft.com/office/drawing/2014/main" id="{65031B45-AF29-45AC-9DC1-18B150EC8A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Date Placeholder 4">
            <a:extLst>
              <a:ext uri="{FF2B5EF4-FFF2-40B4-BE49-F238E27FC236}">
                <a16:creationId xmlns="" xmlns:a16="http://schemas.microsoft.com/office/drawing/2014/main" id="{56D5B0C7-E03E-4E3F-9014-A80A8031879B}"/>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6" name="Footer Placeholder 5">
            <a:extLst>
              <a:ext uri="{FF2B5EF4-FFF2-40B4-BE49-F238E27FC236}">
                <a16:creationId xmlns="" xmlns:a16="http://schemas.microsoft.com/office/drawing/2014/main" id="{5A372577-2077-4331-B4AD-0FEBF9FDBFB4}"/>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 xmlns:a16="http://schemas.microsoft.com/office/drawing/2014/main" id="{76D4F651-C0AC-4202-BB66-A4C43DE3CA1F}"/>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1147698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F879427-552A-4FA9-B042-FB08BBAA7F46}"/>
              </a:ext>
            </a:extLst>
          </p:cNvPr>
          <p:cNvSpPr>
            <a:spLocks noGrp="1"/>
          </p:cNvSpPr>
          <p:nvPr>
            <p:ph type="title"/>
          </p:nvPr>
        </p:nvSpPr>
        <p:spPr>
          <a:xfrm>
            <a:off x="839788" y="365125"/>
            <a:ext cx="10515600" cy="1325563"/>
          </a:xfrm>
        </p:spPr>
        <p:txBody>
          <a:bodyPr/>
          <a:lstStyle/>
          <a:p>
            <a:r>
              <a:rPr lang="en-US"/>
              <a:t>Click to edit Master title style</a:t>
            </a:r>
            <a:endParaRPr lang="sr-Latn-RS"/>
          </a:p>
        </p:txBody>
      </p:sp>
      <p:sp>
        <p:nvSpPr>
          <p:cNvPr id="3" name="Text Placeholder 2">
            <a:extLst>
              <a:ext uri="{FF2B5EF4-FFF2-40B4-BE49-F238E27FC236}">
                <a16:creationId xmlns="" xmlns:a16="http://schemas.microsoft.com/office/drawing/2014/main" id="{910061EF-DCC8-4ACC-900E-471F980783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 xmlns:a16="http://schemas.microsoft.com/office/drawing/2014/main" id="{3CF756E3-67A2-49F8-923E-B707C446A9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5" name="Text Placeholder 4">
            <a:extLst>
              <a:ext uri="{FF2B5EF4-FFF2-40B4-BE49-F238E27FC236}">
                <a16:creationId xmlns="" xmlns:a16="http://schemas.microsoft.com/office/drawing/2014/main" id="{1FFD29B4-8EBC-432F-B4F9-808D58DC84C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 xmlns:a16="http://schemas.microsoft.com/office/drawing/2014/main" id="{AE0F4D71-E254-4F2D-924E-9FFEEE5AF31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7" name="Date Placeholder 6">
            <a:extLst>
              <a:ext uri="{FF2B5EF4-FFF2-40B4-BE49-F238E27FC236}">
                <a16:creationId xmlns="" xmlns:a16="http://schemas.microsoft.com/office/drawing/2014/main" id="{F0DF0AB0-2ED0-453C-A3B7-A3AA33BE32F1}"/>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8" name="Footer Placeholder 7">
            <a:extLst>
              <a:ext uri="{FF2B5EF4-FFF2-40B4-BE49-F238E27FC236}">
                <a16:creationId xmlns="" xmlns:a16="http://schemas.microsoft.com/office/drawing/2014/main" id="{6E405D48-CF4A-431F-AB57-8CAD62169D02}"/>
              </a:ext>
            </a:extLst>
          </p:cNvPr>
          <p:cNvSpPr>
            <a:spLocks noGrp="1"/>
          </p:cNvSpPr>
          <p:nvPr>
            <p:ph type="ftr" sz="quarter" idx="11"/>
          </p:nvPr>
        </p:nvSpPr>
        <p:spPr/>
        <p:txBody>
          <a:bodyPr/>
          <a:lstStyle/>
          <a:p>
            <a:endParaRPr lang="sr-Latn-RS"/>
          </a:p>
        </p:txBody>
      </p:sp>
      <p:sp>
        <p:nvSpPr>
          <p:cNvPr id="9" name="Slide Number Placeholder 8">
            <a:extLst>
              <a:ext uri="{FF2B5EF4-FFF2-40B4-BE49-F238E27FC236}">
                <a16:creationId xmlns="" xmlns:a16="http://schemas.microsoft.com/office/drawing/2014/main" id="{1584C10C-B0A3-4F5C-8CFE-8413FFBB1B48}"/>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170750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F0F2518-17DA-41C9-9649-7062F14C945C}"/>
              </a:ext>
            </a:extLst>
          </p:cNvPr>
          <p:cNvSpPr>
            <a:spLocks noGrp="1"/>
          </p:cNvSpPr>
          <p:nvPr>
            <p:ph type="title"/>
          </p:nvPr>
        </p:nvSpPr>
        <p:spPr/>
        <p:txBody>
          <a:bodyPr/>
          <a:lstStyle/>
          <a:p>
            <a:r>
              <a:rPr lang="en-US"/>
              <a:t>Click to edit Master title style</a:t>
            </a:r>
            <a:endParaRPr lang="sr-Latn-RS"/>
          </a:p>
        </p:txBody>
      </p:sp>
      <p:sp>
        <p:nvSpPr>
          <p:cNvPr id="3" name="Date Placeholder 2">
            <a:extLst>
              <a:ext uri="{FF2B5EF4-FFF2-40B4-BE49-F238E27FC236}">
                <a16:creationId xmlns="" xmlns:a16="http://schemas.microsoft.com/office/drawing/2014/main" id="{DA680731-8421-4BE5-A9EA-E7FC57412464}"/>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4" name="Footer Placeholder 3">
            <a:extLst>
              <a:ext uri="{FF2B5EF4-FFF2-40B4-BE49-F238E27FC236}">
                <a16:creationId xmlns="" xmlns:a16="http://schemas.microsoft.com/office/drawing/2014/main" id="{5BB845F6-C47B-452B-AEAC-EFAD94ECA00F}"/>
              </a:ext>
            </a:extLst>
          </p:cNvPr>
          <p:cNvSpPr>
            <a:spLocks noGrp="1"/>
          </p:cNvSpPr>
          <p:nvPr>
            <p:ph type="ftr" sz="quarter" idx="11"/>
          </p:nvPr>
        </p:nvSpPr>
        <p:spPr/>
        <p:txBody>
          <a:bodyPr/>
          <a:lstStyle/>
          <a:p>
            <a:endParaRPr lang="sr-Latn-RS"/>
          </a:p>
        </p:txBody>
      </p:sp>
      <p:sp>
        <p:nvSpPr>
          <p:cNvPr id="5" name="Slide Number Placeholder 4">
            <a:extLst>
              <a:ext uri="{FF2B5EF4-FFF2-40B4-BE49-F238E27FC236}">
                <a16:creationId xmlns="" xmlns:a16="http://schemas.microsoft.com/office/drawing/2014/main" id="{5AFCD36C-EAA2-4B33-A2A4-053B3F99C5EC}"/>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388890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DEC7BD99-95EF-4FCF-91BB-5E83B6D2EF64}"/>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3" name="Footer Placeholder 2">
            <a:extLst>
              <a:ext uri="{FF2B5EF4-FFF2-40B4-BE49-F238E27FC236}">
                <a16:creationId xmlns="" xmlns:a16="http://schemas.microsoft.com/office/drawing/2014/main" id="{DA366D34-CDF0-4D9A-B858-0D48D806D46A}"/>
              </a:ext>
            </a:extLst>
          </p:cNvPr>
          <p:cNvSpPr>
            <a:spLocks noGrp="1"/>
          </p:cNvSpPr>
          <p:nvPr>
            <p:ph type="ftr" sz="quarter" idx="11"/>
          </p:nvPr>
        </p:nvSpPr>
        <p:spPr/>
        <p:txBody>
          <a:bodyPr/>
          <a:lstStyle/>
          <a:p>
            <a:endParaRPr lang="sr-Latn-RS"/>
          </a:p>
        </p:txBody>
      </p:sp>
      <p:sp>
        <p:nvSpPr>
          <p:cNvPr id="4" name="Slide Number Placeholder 3">
            <a:extLst>
              <a:ext uri="{FF2B5EF4-FFF2-40B4-BE49-F238E27FC236}">
                <a16:creationId xmlns="" xmlns:a16="http://schemas.microsoft.com/office/drawing/2014/main" id="{2C0F371B-B707-475E-B728-04992DCEA7B6}"/>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636161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60C8337-F783-4944-B131-63E89975993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Content Placeholder 2">
            <a:extLst>
              <a:ext uri="{FF2B5EF4-FFF2-40B4-BE49-F238E27FC236}">
                <a16:creationId xmlns="" xmlns:a16="http://schemas.microsoft.com/office/drawing/2014/main" id="{1E528C90-67E3-4176-8ED3-CF477C8E121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Text Placeholder 3">
            <a:extLst>
              <a:ext uri="{FF2B5EF4-FFF2-40B4-BE49-F238E27FC236}">
                <a16:creationId xmlns="" xmlns:a16="http://schemas.microsoft.com/office/drawing/2014/main" id="{5EC2AEEE-EB59-4749-804E-992FC938F4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71F4E9B1-5086-470A-8746-01864358CC88}"/>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6" name="Footer Placeholder 5">
            <a:extLst>
              <a:ext uri="{FF2B5EF4-FFF2-40B4-BE49-F238E27FC236}">
                <a16:creationId xmlns="" xmlns:a16="http://schemas.microsoft.com/office/drawing/2014/main" id="{8279E813-1AE3-4387-9EFD-0E7277974C30}"/>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 xmlns:a16="http://schemas.microsoft.com/office/drawing/2014/main" id="{8C3252F4-A361-4069-A082-15B094421CB3}"/>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3355163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2013FD2-44BA-46DD-9715-6D1BCBAA54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r-Latn-RS"/>
          </a:p>
        </p:txBody>
      </p:sp>
      <p:sp>
        <p:nvSpPr>
          <p:cNvPr id="3" name="Picture Placeholder 2">
            <a:extLst>
              <a:ext uri="{FF2B5EF4-FFF2-40B4-BE49-F238E27FC236}">
                <a16:creationId xmlns="" xmlns:a16="http://schemas.microsoft.com/office/drawing/2014/main" id="{4C8F9674-04FF-4467-B38C-B9559F4892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r-Latn-RS"/>
          </a:p>
        </p:txBody>
      </p:sp>
      <p:sp>
        <p:nvSpPr>
          <p:cNvPr id="4" name="Text Placeholder 3">
            <a:extLst>
              <a:ext uri="{FF2B5EF4-FFF2-40B4-BE49-F238E27FC236}">
                <a16:creationId xmlns="" xmlns:a16="http://schemas.microsoft.com/office/drawing/2014/main" id="{CD3EA820-1E94-4971-A1CE-43DD1EEFBF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 xmlns:a16="http://schemas.microsoft.com/office/drawing/2014/main" id="{5BE6B006-F229-4010-AE6F-41EA9DF8C6CA}"/>
              </a:ext>
            </a:extLst>
          </p:cNvPr>
          <p:cNvSpPr>
            <a:spLocks noGrp="1"/>
          </p:cNvSpPr>
          <p:nvPr>
            <p:ph type="dt" sz="half" idx="10"/>
          </p:nvPr>
        </p:nvSpPr>
        <p:spPr/>
        <p:txBody>
          <a:bodyPr/>
          <a:lstStyle/>
          <a:p>
            <a:fld id="{7AD9CE4A-9FEE-404B-81DA-B39C563353E9}" type="datetimeFigureOut">
              <a:rPr lang="sr-Latn-RS" smtClean="0"/>
              <a:t>12.4.2020</a:t>
            </a:fld>
            <a:endParaRPr lang="sr-Latn-RS"/>
          </a:p>
        </p:txBody>
      </p:sp>
      <p:sp>
        <p:nvSpPr>
          <p:cNvPr id="6" name="Footer Placeholder 5">
            <a:extLst>
              <a:ext uri="{FF2B5EF4-FFF2-40B4-BE49-F238E27FC236}">
                <a16:creationId xmlns="" xmlns:a16="http://schemas.microsoft.com/office/drawing/2014/main" id="{FB21D23D-2E0E-4FEB-B7A6-45425C255D32}"/>
              </a:ext>
            </a:extLst>
          </p:cNvPr>
          <p:cNvSpPr>
            <a:spLocks noGrp="1"/>
          </p:cNvSpPr>
          <p:nvPr>
            <p:ph type="ftr" sz="quarter" idx="11"/>
          </p:nvPr>
        </p:nvSpPr>
        <p:spPr/>
        <p:txBody>
          <a:bodyPr/>
          <a:lstStyle/>
          <a:p>
            <a:endParaRPr lang="sr-Latn-RS"/>
          </a:p>
        </p:txBody>
      </p:sp>
      <p:sp>
        <p:nvSpPr>
          <p:cNvPr id="7" name="Slide Number Placeholder 6">
            <a:extLst>
              <a:ext uri="{FF2B5EF4-FFF2-40B4-BE49-F238E27FC236}">
                <a16:creationId xmlns="" xmlns:a16="http://schemas.microsoft.com/office/drawing/2014/main" id="{880DCF8E-6301-4F9B-A93B-9E63612FAA18}"/>
              </a:ext>
            </a:extLst>
          </p:cNvPr>
          <p:cNvSpPr>
            <a:spLocks noGrp="1"/>
          </p:cNvSpPr>
          <p:nvPr>
            <p:ph type="sldNum" sz="quarter" idx="12"/>
          </p:nvPr>
        </p:nvSpPr>
        <p:spPr/>
        <p:txBody>
          <a:bodyPr/>
          <a:lstStyle/>
          <a:p>
            <a:fld id="{F69DC32B-A639-492B-913E-A9FCB1D94CE5}" type="slidenum">
              <a:rPr lang="sr-Latn-RS" smtClean="0"/>
              <a:t>‹#›</a:t>
            </a:fld>
            <a:endParaRPr lang="sr-Latn-RS"/>
          </a:p>
        </p:txBody>
      </p:sp>
    </p:spTree>
    <p:extLst>
      <p:ext uri="{BB962C8B-B14F-4D97-AF65-F5344CB8AC3E}">
        <p14:creationId xmlns:p14="http://schemas.microsoft.com/office/powerpoint/2010/main" val="526208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 xmlns:a16="http://schemas.microsoft.com/office/drawing/2014/main" id="{E9833A10-39BD-4863-A72F-EFA9BAF635D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r-Latn-RS"/>
          </a:p>
        </p:txBody>
      </p:sp>
      <p:sp>
        <p:nvSpPr>
          <p:cNvPr id="3" name="Text Placeholder 2">
            <a:extLst>
              <a:ext uri="{FF2B5EF4-FFF2-40B4-BE49-F238E27FC236}">
                <a16:creationId xmlns="" xmlns:a16="http://schemas.microsoft.com/office/drawing/2014/main" id="{2A4E1BF7-F8D9-45BD-B545-2C11F93B1F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r-Latn-RS"/>
          </a:p>
        </p:txBody>
      </p:sp>
      <p:sp>
        <p:nvSpPr>
          <p:cNvPr id="4" name="Date Placeholder 3">
            <a:extLst>
              <a:ext uri="{FF2B5EF4-FFF2-40B4-BE49-F238E27FC236}">
                <a16:creationId xmlns="" xmlns:a16="http://schemas.microsoft.com/office/drawing/2014/main" id="{3E9D9F74-2217-432C-9C5C-EEF3AA729DF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9CE4A-9FEE-404B-81DA-B39C563353E9}" type="datetimeFigureOut">
              <a:rPr lang="sr-Latn-RS" smtClean="0"/>
              <a:t>12.4.2020</a:t>
            </a:fld>
            <a:endParaRPr lang="sr-Latn-RS"/>
          </a:p>
        </p:txBody>
      </p:sp>
      <p:sp>
        <p:nvSpPr>
          <p:cNvPr id="5" name="Footer Placeholder 4">
            <a:extLst>
              <a:ext uri="{FF2B5EF4-FFF2-40B4-BE49-F238E27FC236}">
                <a16:creationId xmlns="" xmlns:a16="http://schemas.microsoft.com/office/drawing/2014/main" id="{6AEA0CD9-E1B1-40C8-AC25-2E59C9BECF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r-Latn-RS"/>
          </a:p>
        </p:txBody>
      </p:sp>
      <p:sp>
        <p:nvSpPr>
          <p:cNvPr id="6" name="Slide Number Placeholder 5">
            <a:extLst>
              <a:ext uri="{FF2B5EF4-FFF2-40B4-BE49-F238E27FC236}">
                <a16:creationId xmlns="" xmlns:a16="http://schemas.microsoft.com/office/drawing/2014/main" id="{C99A19E9-9697-4527-A742-C8A3795A0D2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9DC32B-A639-492B-913E-A9FCB1D94CE5}" type="slidenum">
              <a:rPr lang="sr-Latn-RS" smtClean="0"/>
              <a:t>‹#›</a:t>
            </a:fld>
            <a:endParaRPr lang="sr-Latn-RS"/>
          </a:p>
        </p:txBody>
      </p:sp>
    </p:spTree>
    <p:extLst>
      <p:ext uri="{BB962C8B-B14F-4D97-AF65-F5344CB8AC3E}">
        <p14:creationId xmlns:p14="http://schemas.microsoft.com/office/powerpoint/2010/main" val="1812333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 xmlns:a16="http://schemas.microsoft.com/office/drawing/2014/main" id="{B4D3D850-2041-4B7C-AED9-54DA385B14F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5" name="Picture 4">
            <a:extLst>
              <a:ext uri="{FF2B5EF4-FFF2-40B4-BE49-F238E27FC236}">
                <a16:creationId xmlns="" xmlns:a16="http://schemas.microsoft.com/office/drawing/2014/main" id="{5C4F659C-85F1-4389-AC5C-612EA40A2942}"/>
              </a:ext>
            </a:extLst>
          </p:cNvPr>
          <p:cNvPicPr>
            <a:picLocks noChangeAspect="1"/>
          </p:cNvPicPr>
          <p:nvPr/>
        </p:nvPicPr>
        <p:blipFill rotWithShape="1">
          <a:blip r:embed="rId2">
            <a:extLst>
              <a:ext uri="{28A0092B-C50C-407E-A947-70E740481C1C}">
                <a14:useLocalDpi xmlns:a14="http://schemas.microsoft.com/office/drawing/2010/main" val="0"/>
              </a:ext>
            </a:extLst>
          </a:blip>
          <a:srcRect r="-2" b="4373"/>
          <a:stretch/>
        </p:blipFill>
        <p:spPr>
          <a:xfrm>
            <a:off x="20" y="10"/>
            <a:ext cx="6095980" cy="6857990"/>
          </a:xfrm>
          <a:prstGeom prst="rect">
            <a:avLst/>
          </a:prstGeom>
        </p:spPr>
      </p:pic>
      <p:pic>
        <p:nvPicPr>
          <p:cNvPr id="7" name="Picture 6">
            <a:extLst>
              <a:ext uri="{FF2B5EF4-FFF2-40B4-BE49-F238E27FC236}">
                <a16:creationId xmlns="" xmlns:a16="http://schemas.microsoft.com/office/drawing/2014/main" id="{097CEFD1-4EBE-4184-927D-AE75F5C17E60}"/>
              </a:ext>
            </a:extLst>
          </p:cNvPr>
          <p:cNvPicPr>
            <a:picLocks noChangeAspect="1"/>
          </p:cNvPicPr>
          <p:nvPr/>
        </p:nvPicPr>
        <p:blipFill rotWithShape="1">
          <a:blip r:embed="rId2">
            <a:extLst>
              <a:ext uri="{28A0092B-C50C-407E-A947-70E740481C1C}">
                <a14:useLocalDpi xmlns:a14="http://schemas.microsoft.com/office/drawing/2010/main" val="0"/>
              </a:ext>
            </a:extLst>
          </a:blip>
          <a:srcRect r="-2" b="4373"/>
          <a:stretch/>
        </p:blipFill>
        <p:spPr>
          <a:xfrm>
            <a:off x="6105331" y="10"/>
            <a:ext cx="6096000" cy="6857990"/>
          </a:xfrm>
          <a:prstGeom prst="rect">
            <a:avLst/>
          </a:prstGeom>
        </p:spPr>
      </p:pic>
      <p:sp>
        <p:nvSpPr>
          <p:cNvPr id="14" name="Rectangle 13">
            <a:extLst>
              <a:ext uri="{FF2B5EF4-FFF2-40B4-BE49-F238E27FC236}">
                <a16:creationId xmlns="" xmlns:a16="http://schemas.microsoft.com/office/drawing/2014/main" id="{B497CCB5-5FC2-473C-AFCC-2430CEF1DF71}"/>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4409915" y="1742916"/>
            <a:ext cx="3372170" cy="337216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ame 15">
            <a:extLst>
              <a:ext uri="{FF2B5EF4-FFF2-40B4-BE49-F238E27FC236}">
                <a16:creationId xmlns="" xmlns:a16="http://schemas.microsoft.com/office/drawing/2014/main" id="{599C8C75-BFDF-44E7-A028-EEB5EDD588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 xmlns:p16="http://schemas.microsoft.com/office/powerpoint/2015/main" val="1"/>
              </p:ext>
            </p:extLst>
          </p:nvPr>
        </p:nvSpPr>
        <p:spPr>
          <a:xfrm rot="2700000">
            <a:off x="3971277" y="1304278"/>
            <a:ext cx="4249446" cy="4249444"/>
          </a:xfrm>
          <a:prstGeom prst="frame">
            <a:avLst>
              <a:gd name="adj1" fmla="val 1195"/>
            </a:avLst>
          </a:prstGeom>
          <a:solidFill>
            <a:srgbClr val="FFFFFF">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 name="Title 2"/>
          <p:cNvSpPr>
            <a:spLocks noGrp="1"/>
          </p:cNvSpPr>
          <p:nvPr>
            <p:ph type="ctrTitle"/>
          </p:nvPr>
        </p:nvSpPr>
        <p:spPr>
          <a:xfrm>
            <a:off x="3048010" y="2762249"/>
            <a:ext cx="6276965" cy="1304926"/>
          </a:xfrm>
        </p:spPr>
        <p:txBody>
          <a:bodyPr>
            <a:normAutofit fontScale="90000"/>
          </a:bodyPr>
          <a:lstStyle/>
          <a:p>
            <a:r>
              <a:rPr lang="sr-Cyrl-RS" sz="4800" b="1" dirty="0" smtClean="0">
                <a:latin typeface="+mn-lt"/>
              </a:rPr>
              <a:t>ДОБРО ЈУТРО, </a:t>
            </a:r>
            <a:br>
              <a:rPr lang="sr-Cyrl-RS" sz="4800" b="1" dirty="0" smtClean="0">
                <a:latin typeface="+mn-lt"/>
              </a:rPr>
            </a:br>
            <a:r>
              <a:rPr lang="sr-Cyrl-RS" sz="4800" b="1" dirty="0" smtClean="0">
                <a:latin typeface="+mn-lt"/>
              </a:rPr>
              <a:t>ЂАЦИ ПРВАЦИ!</a:t>
            </a:r>
            <a:endParaRPr lang="en-US" sz="4800" b="1" dirty="0">
              <a:latin typeface="+mn-lt"/>
            </a:endParaRPr>
          </a:p>
        </p:txBody>
      </p:sp>
    </p:spTree>
    <p:extLst>
      <p:ext uri="{BB962C8B-B14F-4D97-AF65-F5344CB8AC3E}">
        <p14:creationId xmlns:p14="http://schemas.microsoft.com/office/powerpoint/2010/main" val="367333453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6E87E9F3-DC79-4432-98FF-6F5B08FCF82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935" y="-65314"/>
            <a:ext cx="12415935" cy="6923314"/>
          </a:xfrm>
          <a:prstGeom prst="rect">
            <a:avLst/>
          </a:prstGeom>
        </p:spPr>
      </p:pic>
      <p:sp>
        <p:nvSpPr>
          <p:cNvPr id="2" name="Title 1">
            <a:extLst>
              <a:ext uri="{FF2B5EF4-FFF2-40B4-BE49-F238E27FC236}">
                <a16:creationId xmlns="" xmlns:a16="http://schemas.microsoft.com/office/drawing/2014/main" id="{A5AA2AF3-E87E-43E0-A6AC-611596A3A8ED}"/>
              </a:ext>
            </a:extLst>
          </p:cNvPr>
          <p:cNvSpPr>
            <a:spLocks noGrp="1"/>
          </p:cNvSpPr>
          <p:nvPr>
            <p:ph type="title"/>
          </p:nvPr>
        </p:nvSpPr>
        <p:spPr>
          <a:xfrm>
            <a:off x="2996875" y="593725"/>
            <a:ext cx="6214188" cy="1325563"/>
          </a:xfrm>
        </p:spPr>
        <p:txBody>
          <a:bodyPr>
            <a:normAutofit fontScale="90000"/>
          </a:bodyPr>
          <a:lstStyle/>
          <a:p>
            <a:pPr algn="ctr"/>
            <a:r>
              <a:rPr lang="sr-Cyrl-BA" dirty="0"/>
              <a:t/>
            </a:r>
            <a:br>
              <a:rPr lang="sr-Cyrl-BA" dirty="0"/>
            </a:br>
            <a:r>
              <a:rPr lang="sr-Cyrl-BA" dirty="0"/>
              <a:t/>
            </a:r>
            <a:br>
              <a:rPr lang="sr-Cyrl-BA" dirty="0"/>
            </a:br>
            <a:r>
              <a:rPr lang="sr-Cyrl-BA" dirty="0"/>
              <a:t/>
            </a:r>
            <a:br>
              <a:rPr lang="sr-Cyrl-BA" dirty="0"/>
            </a:br>
            <a:r>
              <a:rPr lang="sr-Cyrl-BA" dirty="0"/>
              <a:t/>
            </a:r>
            <a:br>
              <a:rPr lang="sr-Cyrl-BA" dirty="0"/>
            </a:br>
            <a:r>
              <a:rPr lang="sr-Cyrl-BA" dirty="0"/>
              <a:t/>
            </a:r>
            <a:br>
              <a:rPr lang="sr-Cyrl-BA" dirty="0"/>
            </a:br>
            <a:r>
              <a:rPr lang="sr-Cyrl-BA" dirty="0"/>
              <a:t/>
            </a:r>
            <a:br>
              <a:rPr lang="sr-Cyrl-BA" dirty="0"/>
            </a:br>
            <a:r>
              <a:rPr lang="sr-Cyrl-BA" dirty="0"/>
              <a:t/>
            </a:r>
            <a:br>
              <a:rPr lang="sr-Cyrl-BA" dirty="0"/>
            </a:br>
            <a:r>
              <a:rPr lang="sr-Cyrl-BA" b="1" dirty="0" smtClean="0">
                <a:solidFill>
                  <a:srgbClr val="FFFF00"/>
                </a:solidFill>
                <a:effectLst>
                  <a:glow rad="228600">
                    <a:schemeClr val="accent4">
                      <a:satMod val="175000"/>
                      <a:alpha val="40000"/>
                    </a:schemeClr>
                  </a:glow>
                </a:effectLst>
              </a:rPr>
              <a:t>ДВОЈИЦА  ЉЕНЧИНА</a:t>
            </a:r>
            <a:r>
              <a:rPr lang="sr-Latn-RS" dirty="0">
                <a:solidFill>
                  <a:srgbClr val="FFFF00"/>
                </a:solidFill>
              </a:rPr>
              <a:t/>
            </a:r>
            <a:br>
              <a:rPr lang="sr-Latn-RS" dirty="0">
                <a:solidFill>
                  <a:srgbClr val="FFFF00"/>
                </a:solidFill>
              </a:rPr>
            </a:br>
            <a:r>
              <a:rPr lang="sr-Cyrl-RS" sz="3100" b="1" dirty="0">
                <a:solidFill>
                  <a:srgbClr val="FFFF00"/>
                </a:solidFill>
              </a:rPr>
              <a:t>ИСПОД </a:t>
            </a:r>
            <a:r>
              <a:rPr lang="sr-Cyrl-RS" sz="3100" b="1" dirty="0" smtClean="0">
                <a:solidFill>
                  <a:srgbClr val="FFFF00"/>
                </a:solidFill>
              </a:rPr>
              <a:t> ЈЕДНЕ </a:t>
            </a:r>
            <a:r>
              <a:rPr lang="sr-Cyrl-RS" sz="3100" b="1" dirty="0">
                <a:solidFill>
                  <a:srgbClr val="FFFF00"/>
                </a:solidFill>
              </a:rPr>
              <a:t>КРУШКЕ </a:t>
            </a:r>
            <a:r>
              <a:rPr lang="sr-Cyrl-RS" sz="3100" b="1" dirty="0" smtClean="0">
                <a:solidFill>
                  <a:srgbClr val="FFFF00"/>
                </a:solidFill>
              </a:rPr>
              <a:t>СЈЕДИЛА </a:t>
            </a:r>
            <a:r>
              <a:rPr lang="sr-Cyrl-RS" sz="3100" b="1" dirty="0">
                <a:solidFill>
                  <a:srgbClr val="FFFF00"/>
                </a:solidFill>
              </a:rPr>
              <a:t>СУ </a:t>
            </a:r>
            <a:r>
              <a:rPr lang="sr-Cyrl-RS" sz="3100" b="1" dirty="0" smtClean="0">
                <a:solidFill>
                  <a:srgbClr val="FFFF00"/>
                </a:solidFill>
              </a:rPr>
              <a:t>ДВОЈИЦА ЉЕНЧИНА. </a:t>
            </a:r>
            <a:r>
              <a:rPr lang="sr-Cyrl-RS" sz="3100" b="1" dirty="0">
                <a:solidFill>
                  <a:srgbClr val="FFFF00"/>
                </a:solidFill>
              </a:rPr>
              <a:t>ЈЕДНОГ ДАНА </a:t>
            </a:r>
            <a:r>
              <a:rPr lang="sr-Cyrl-RS" sz="3100" b="1" dirty="0" smtClean="0">
                <a:solidFill>
                  <a:srgbClr val="FFFF00"/>
                </a:solidFill>
              </a:rPr>
              <a:t>ПРИМЈЕТИЛИ </a:t>
            </a:r>
            <a:r>
              <a:rPr lang="sr-Cyrl-RS" sz="3100" b="1" dirty="0">
                <a:solidFill>
                  <a:srgbClr val="FFFF00"/>
                </a:solidFill>
              </a:rPr>
              <a:t>СУ НА СТАБЛУ ЈЕДНУ ЗРЕЛУ И ЛИЈЕПУ КРУШКУ. </a:t>
            </a:r>
            <a:r>
              <a:rPr lang="sr-Cyrl-RS" sz="3100" b="1" dirty="0" smtClean="0">
                <a:solidFill>
                  <a:srgbClr val="FFFF00"/>
                </a:solidFill>
              </a:rPr>
              <a:t>НИ ЈЕДНОМ </a:t>
            </a:r>
            <a:r>
              <a:rPr lang="sr-Cyrl-RS" sz="3100" b="1" dirty="0">
                <a:solidFill>
                  <a:srgbClr val="FFFF00"/>
                </a:solidFill>
              </a:rPr>
              <a:t>ОД ЊИХ СЕ НИЈЕ ДАЛО ПЕЊАТИ НА СТАБЛО КАКО БИ УБРАО КРУШКУ. ПРОВЕЛИ СУ ЧИТАВА ТРИ </a:t>
            </a:r>
            <a:r>
              <a:rPr lang="sr-Cyrl-RS" sz="3100" b="1" dirty="0" smtClean="0">
                <a:solidFill>
                  <a:srgbClr val="FFFF00"/>
                </a:solidFill>
              </a:rPr>
              <a:t>МЈЕСЕЦА СЈЕДЕЋИ </a:t>
            </a:r>
            <a:r>
              <a:rPr lang="sr-Cyrl-RS" sz="3100" b="1" dirty="0">
                <a:solidFill>
                  <a:srgbClr val="FFFF00"/>
                </a:solidFill>
              </a:rPr>
              <a:t>ПОД СТАБЛОМ. </a:t>
            </a:r>
            <a:r>
              <a:rPr lang="sr-Cyrl-RS" sz="3100" b="1" dirty="0" smtClean="0">
                <a:solidFill>
                  <a:srgbClr val="FFFF00"/>
                </a:solidFill>
              </a:rPr>
              <a:t/>
            </a:r>
            <a:br>
              <a:rPr lang="sr-Cyrl-RS" sz="3100" b="1" dirty="0" smtClean="0">
                <a:solidFill>
                  <a:srgbClr val="FFFF00"/>
                </a:solidFill>
              </a:rPr>
            </a:br>
            <a:r>
              <a:rPr lang="sr-Cyrl-RS" sz="3100" b="1" dirty="0" smtClean="0">
                <a:solidFill>
                  <a:srgbClr val="FFFF00"/>
                </a:solidFill>
              </a:rPr>
              <a:t>ДОГОВАРАЛИ </a:t>
            </a:r>
            <a:r>
              <a:rPr lang="sr-Cyrl-RS" sz="3100" b="1" dirty="0">
                <a:solidFill>
                  <a:srgbClr val="FFFF00"/>
                </a:solidFill>
              </a:rPr>
              <a:t>СУ СЕ КОЈИ ОД ЊИХ БИ </a:t>
            </a:r>
            <a:r>
              <a:rPr lang="sr-Cyrl-RS" sz="3100" b="1" dirty="0" smtClean="0">
                <a:solidFill>
                  <a:srgbClr val="FFFF00"/>
                </a:solidFill>
              </a:rPr>
              <a:t>ТРЕБАО </a:t>
            </a:r>
            <a:r>
              <a:rPr lang="sr-Cyrl-RS" sz="3100" b="1" dirty="0">
                <a:solidFill>
                  <a:srgbClr val="FFFF00"/>
                </a:solidFill>
              </a:rPr>
              <a:t>ДА СЕ ПОПНЕ НА СТАБЛО И УБЕРЕ ЈЕ. </a:t>
            </a:r>
            <a:r>
              <a:rPr lang="sr-Cyrl-RS" sz="3100" b="1" dirty="0" smtClean="0">
                <a:solidFill>
                  <a:srgbClr val="FFFF00"/>
                </a:solidFill>
              </a:rPr>
              <a:t>НА </a:t>
            </a:r>
            <a:r>
              <a:rPr lang="sr-Cyrl-RS" sz="3100" b="1" dirty="0">
                <a:solidFill>
                  <a:srgbClr val="FFFF00"/>
                </a:solidFill>
              </a:rPr>
              <a:t>КРАЈУ СЕ ИПАК ДОГОВОРЕ ДА СЕ МЛАЂИ ОД ЊИХ ПОПНЕ И УБЕРЕ КРУШКУ. </a:t>
            </a:r>
            <a:endParaRPr lang="sr-Latn-RS" sz="3100" b="1" dirty="0">
              <a:solidFill>
                <a:srgbClr val="FFFF00"/>
              </a:solidFill>
            </a:endParaRPr>
          </a:p>
        </p:txBody>
      </p:sp>
      <p:cxnSp>
        <p:nvCxnSpPr>
          <p:cNvPr id="6" name="Straight Connector 5">
            <a:extLst>
              <a:ext uri="{FF2B5EF4-FFF2-40B4-BE49-F238E27FC236}">
                <a16:creationId xmlns="" xmlns:a16="http://schemas.microsoft.com/office/drawing/2014/main" id="{318ED396-1002-4DB5-A506-4C8F423EDC54}"/>
              </a:ext>
            </a:extLst>
          </p:cNvPr>
          <p:cNvCxnSpPr/>
          <p:nvPr/>
        </p:nvCxnSpPr>
        <p:spPr>
          <a:xfrm>
            <a:off x="4326488" y="905069"/>
            <a:ext cx="3554963"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415323965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D4C7E7BC-E0FF-4443-8BE8-E0326F23664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967" y="-1"/>
            <a:ext cx="12303967" cy="7268547"/>
          </a:xfrm>
          <a:prstGeom prst="rect">
            <a:avLst/>
          </a:prstGeom>
        </p:spPr>
      </p:pic>
      <p:sp>
        <p:nvSpPr>
          <p:cNvPr id="6" name="Rectangle 5">
            <a:extLst>
              <a:ext uri="{FF2B5EF4-FFF2-40B4-BE49-F238E27FC236}">
                <a16:creationId xmlns="" xmlns:a16="http://schemas.microsoft.com/office/drawing/2014/main" id="{A9F22305-2D30-4508-8C0D-4138944AEB03}"/>
              </a:ext>
            </a:extLst>
          </p:cNvPr>
          <p:cNvSpPr/>
          <p:nvPr/>
        </p:nvSpPr>
        <p:spPr>
          <a:xfrm>
            <a:off x="3237722" y="419878"/>
            <a:ext cx="5999584" cy="6401753"/>
          </a:xfrm>
          <a:prstGeom prst="rect">
            <a:avLst/>
          </a:prstGeom>
        </p:spPr>
        <p:txBody>
          <a:bodyPr wrap="square">
            <a:spAutoFit/>
          </a:bodyPr>
          <a:lstStyle/>
          <a:p>
            <a:pPr algn="ctr"/>
            <a:r>
              <a:rPr lang="sr-Cyrl-RS" sz="2800" b="1" dirty="0">
                <a:solidFill>
                  <a:srgbClr val="FFFF00"/>
                </a:solidFill>
                <a:latin typeface="+mj-lt"/>
                <a:ea typeface="Calibri" panose="020F0502020204030204" pitchFamily="34" charset="0"/>
              </a:rPr>
              <a:t>МЛАЂИ УСТАНЕ, АЛИ КАКО ЈЕ БИО ЛИЈЕН, ТРЕБАЛА МУ ЈЕ ЧИТАВА НЕДЈЕЉА ДАНА ДА СЕ ПОПНЕ НА СТАБЛО. НАПОКОН СЕ УЗВЕРАО. </a:t>
            </a:r>
            <a:endParaRPr lang="sr-Cyrl-RS" sz="2800" b="1" dirty="0" smtClean="0">
              <a:solidFill>
                <a:srgbClr val="FFFF00"/>
              </a:solidFill>
              <a:latin typeface="+mj-lt"/>
              <a:ea typeface="Calibri" panose="020F0502020204030204" pitchFamily="34" charset="0"/>
            </a:endParaRPr>
          </a:p>
          <a:p>
            <a:pPr algn="ctr"/>
            <a:r>
              <a:rPr lang="sr-Cyrl-RS" sz="2800" b="1" dirty="0" smtClean="0">
                <a:solidFill>
                  <a:srgbClr val="FFFF00"/>
                </a:solidFill>
                <a:latin typeface="+mj-lt"/>
                <a:ea typeface="Calibri" panose="020F0502020204030204" pitchFamily="34" charset="0"/>
              </a:rPr>
              <a:t>У </a:t>
            </a:r>
            <a:r>
              <a:rPr lang="sr-Cyrl-RS" sz="2800" b="1" dirty="0">
                <a:solidFill>
                  <a:srgbClr val="FFFF00"/>
                </a:solidFill>
                <a:latin typeface="+mj-lt"/>
                <a:ea typeface="Calibri" panose="020F0502020204030204" pitchFamily="34" charset="0"/>
              </a:rPr>
              <a:t>ТОМ ТРЕНУТКУ ПРЕЗРЕЛА КРУШКА ЈЕ ПАЛА </a:t>
            </a:r>
            <a:r>
              <a:rPr lang="sr-Cyrl-RS" sz="2800" b="1" dirty="0">
                <a:solidFill>
                  <a:srgbClr val="FFFF00"/>
                </a:solidFill>
                <a:latin typeface="+mj-lt"/>
              </a:rPr>
              <a:t>С ДРВЕТА И ТО ТАЧНО ИСПРЕД ЉЕНЧИНЕ </a:t>
            </a:r>
            <a:r>
              <a:rPr lang="sr-Cyrl-RS" sz="2800" b="1" dirty="0" smtClean="0">
                <a:solidFill>
                  <a:srgbClr val="FFFF00"/>
                </a:solidFill>
                <a:latin typeface="+mj-lt"/>
              </a:rPr>
              <a:t>КОЈИ </a:t>
            </a:r>
            <a:r>
              <a:rPr lang="sr-Cyrl-RS" sz="2800" b="1" dirty="0">
                <a:solidFill>
                  <a:srgbClr val="FFFF00"/>
                </a:solidFill>
                <a:latin typeface="+mj-lt"/>
              </a:rPr>
              <a:t>ЈЕ И ДАЉЕ </a:t>
            </a:r>
            <a:r>
              <a:rPr lang="sr-Cyrl-RS" sz="2800" b="1" dirty="0" smtClean="0">
                <a:solidFill>
                  <a:srgbClr val="FFFF00"/>
                </a:solidFill>
                <a:latin typeface="+mj-lt"/>
              </a:rPr>
              <a:t>СЈЕДИО </a:t>
            </a:r>
            <a:r>
              <a:rPr lang="sr-Cyrl-RS" sz="2800" b="1" dirty="0">
                <a:solidFill>
                  <a:srgbClr val="FFFF00"/>
                </a:solidFill>
                <a:latin typeface="+mj-lt"/>
              </a:rPr>
              <a:t>ИСПОД СТАБЛА. ЉЕНЧИНА НА ДРВЕТУ СЕ НАМРШТИ И РЕЧЕ: </a:t>
            </a:r>
            <a:r>
              <a:rPr lang="sr-Cyrl-RS" sz="2800" b="1" dirty="0" smtClean="0">
                <a:solidFill>
                  <a:srgbClr val="FFFF00"/>
                </a:solidFill>
                <a:latin typeface="+mj-lt"/>
              </a:rPr>
              <a:t>„БЛАГО </a:t>
            </a:r>
            <a:r>
              <a:rPr lang="sr-Cyrl-RS" sz="2800" b="1" dirty="0">
                <a:solidFill>
                  <a:srgbClr val="FFFF00"/>
                </a:solidFill>
                <a:latin typeface="+mj-lt"/>
              </a:rPr>
              <a:t>ТЕБИ, ЈЕШЋЕШ КРУШКУ, А ЈА САМ СЕ МУЧИО И ПЕЊАО</a:t>
            </a:r>
            <a:r>
              <a:rPr lang="sr-Cyrl-RS" sz="2800" b="1" dirty="0" smtClean="0">
                <a:solidFill>
                  <a:srgbClr val="FFFF00"/>
                </a:solidFill>
                <a:latin typeface="+mj-lt"/>
              </a:rPr>
              <a:t>.“ </a:t>
            </a:r>
            <a:r>
              <a:rPr lang="sr-Cyrl-RS" sz="2800" b="1" dirty="0">
                <a:solidFill>
                  <a:srgbClr val="FFFF00"/>
                </a:solidFill>
                <a:latin typeface="+mj-lt"/>
              </a:rPr>
              <a:t>ОВАЈ ИСПОД СТАБЛА МУ ОДГОВОРИ: </a:t>
            </a:r>
            <a:r>
              <a:rPr lang="sr-Cyrl-RS" sz="2800" b="1" dirty="0" smtClean="0">
                <a:solidFill>
                  <a:srgbClr val="FFFF00"/>
                </a:solidFill>
                <a:latin typeface="+mj-lt"/>
              </a:rPr>
              <a:t>„МА </a:t>
            </a:r>
            <a:r>
              <a:rPr lang="sr-Cyrl-RS" sz="2800" b="1" dirty="0">
                <a:solidFill>
                  <a:srgbClr val="FFFF00"/>
                </a:solidFill>
                <a:latin typeface="+mj-lt"/>
              </a:rPr>
              <a:t>ШТА БЛАГО, ПА МОРАМ ДА СЕ МУЧИМ И ЖВАЋЕМ КАКО БИХ ЈЕ ПОЈЕО</a:t>
            </a:r>
            <a:r>
              <a:rPr lang="sr-Cyrl-RS" sz="2800" b="1" dirty="0" smtClean="0">
                <a:solidFill>
                  <a:srgbClr val="FFFF00"/>
                </a:solidFill>
                <a:latin typeface="+mj-lt"/>
              </a:rPr>
              <a:t>.“</a:t>
            </a:r>
            <a:endParaRPr lang="sr-Latn-RS" sz="2800" b="1" dirty="0">
              <a:solidFill>
                <a:srgbClr val="FFFF00"/>
              </a:solidFill>
              <a:latin typeface="+mj-lt"/>
            </a:endParaRPr>
          </a:p>
          <a:p>
            <a:endParaRPr lang="sr-Latn-RS" dirty="0"/>
          </a:p>
        </p:txBody>
      </p:sp>
    </p:spTree>
    <p:extLst>
      <p:ext uri="{BB962C8B-B14F-4D97-AF65-F5344CB8AC3E}">
        <p14:creationId xmlns:p14="http://schemas.microsoft.com/office/powerpoint/2010/main" val="2231675483"/>
      </p:ext>
    </p:extLst>
  </p:cSld>
  <p:clrMapOvr>
    <a:masterClrMapping/>
  </p:clrMapOvr>
  <p:transition spd="slow">
    <p:randomBar dir="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0B38412F-4D08-4738-A725-B39E75A64032}"/>
              </a:ext>
            </a:extLst>
          </p:cNvPr>
          <p:cNvPicPr>
            <a:picLocks noChangeAspect="1"/>
          </p:cNvPicPr>
          <p:nvPr/>
        </p:nvPicPr>
        <p:blipFill rotWithShape="1">
          <a:blip r:embed="rId2">
            <a:extLst>
              <a:ext uri="{28A0092B-C50C-407E-A947-70E740481C1C}">
                <a14:useLocalDpi xmlns:a14="http://schemas.microsoft.com/office/drawing/2010/main" val="0"/>
              </a:ext>
            </a:extLst>
          </a:blip>
          <a:srcRect t="25986"/>
          <a:stretch/>
        </p:blipFill>
        <p:spPr>
          <a:xfrm>
            <a:off x="0" y="-2"/>
            <a:ext cx="12192001" cy="7735079"/>
          </a:xfrm>
          <a:prstGeom prst="rect">
            <a:avLst/>
          </a:prstGeom>
        </p:spPr>
      </p:pic>
      <p:sp>
        <p:nvSpPr>
          <p:cNvPr id="4" name="TextBox 3">
            <a:extLst>
              <a:ext uri="{FF2B5EF4-FFF2-40B4-BE49-F238E27FC236}">
                <a16:creationId xmlns="" xmlns:a16="http://schemas.microsoft.com/office/drawing/2014/main" id="{6927A0F4-CD4C-4D90-AF79-C7C137E2EF3C}"/>
              </a:ext>
            </a:extLst>
          </p:cNvPr>
          <p:cNvSpPr txBox="1"/>
          <p:nvPr/>
        </p:nvSpPr>
        <p:spPr>
          <a:xfrm>
            <a:off x="4029076" y="149289"/>
            <a:ext cx="3829049" cy="584775"/>
          </a:xfrm>
          <a:prstGeom prst="rect">
            <a:avLst/>
          </a:prstGeom>
          <a:noFill/>
        </p:spPr>
        <p:txBody>
          <a:bodyPr wrap="square" rtlCol="0">
            <a:spAutoFit/>
          </a:bodyPr>
          <a:lstStyle/>
          <a:p>
            <a:r>
              <a:rPr lang="sr-Cyrl-RS" sz="3200" b="1" dirty="0" smtClean="0">
                <a:solidFill>
                  <a:srgbClr val="FFFF00"/>
                </a:solidFill>
              </a:rPr>
              <a:t>ДВОЈИЦА ЉЕНЧИНА</a:t>
            </a:r>
            <a:r>
              <a:rPr lang="sr-Cyrl-RS" dirty="0" smtClean="0">
                <a:solidFill>
                  <a:srgbClr val="FFFF00"/>
                </a:solidFill>
              </a:rPr>
              <a:t> </a:t>
            </a:r>
            <a:endParaRPr lang="sr-Latn-RS" dirty="0">
              <a:solidFill>
                <a:srgbClr val="FFFF00"/>
              </a:solidFill>
            </a:endParaRPr>
          </a:p>
        </p:txBody>
      </p:sp>
      <p:sp>
        <p:nvSpPr>
          <p:cNvPr id="5" name="TextBox 4">
            <a:extLst>
              <a:ext uri="{FF2B5EF4-FFF2-40B4-BE49-F238E27FC236}">
                <a16:creationId xmlns="" xmlns:a16="http://schemas.microsoft.com/office/drawing/2014/main" id="{D71C3E2D-6739-4A35-906C-8CAB3EBA37F4}"/>
              </a:ext>
            </a:extLst>
          </p:cNvPr>
          <p:cNvSpPr txBox="1"/>
          <p:nvPr/>
        </p:nvSpPr>
        <p:spPr>
          <a:xfrm>
            <a:off x="6619875" y="590967"/>
            <a:ext cx="3346579" cy="584775"/>
          </a:xfrm>
          <a:prstGeom prst="rect">
            <a:avLst/>
          </a:prstGeom>
          <a:noFill/>
        </p:spPr>
        <p:txBody>
          <a:bodyPr wrap="square" rtlCol="0">
            <a:spAutoFit/>
          </a:bodyPr>
          <a:lstStyle/>
          <a:p>
            <a:r>
              <a:rPr lang="sr-Cyrl-RS" sz="3200" b="1" dirty="0">
                <a:solidFill>
                  <a:srgbClr val="FFFF00"/>
                </a:solidFill>
              </a:rPr>
              <a:t>НАРОДНА ПРИЧА</a:t>
            </a:r>
            <a:endParaRPr lang="sr-Latn-RS" sz="3200" b="1" dirty="0">
              <a:solidFill>
                <a:srgbClr val="FFFF00"/>
              </a:solidFill>
            </a:endParaRPr>
          </a:p>
        </p:txBody>
      </p:sp>
    </p:spTree>
    <p:extLst>
      <p:ext uri="{BB962C8B-B14F-4D97-AF65-F5344CB8AC3E}">
        <p14:creationId xmlns:p14="http://schemas.microsoft.com/office/powerpoint/2010/main" val="171398969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 xmlns:a16="http://schemas.microsoft.com/office/drawing/2014/main" id="{6694AF7D-C9B2-412A-8402-74FDCC801B45}"/>
              </a:ext>
            </a:extLst>
          </p:cNvPr>
          <p:cNvSpPr txBox="1"/>
          <p:nvPr/>
        </p:nvSpPr>
        <p:spPr>
          <a:xfrm>
            <a:off x="5153025" y="519132"/>
            <a:ext cx="6103776" cy="5663089"/>
          </a:xfrm>
          <a:prstGeom prst="rect">
            <a:avLst/>
          </a:prstGeom>
          <a:noFill/>
        </p:spPr>
        <p:txBody>
          <a:bodyPr wrap="square" rtlCol="0">
            <a:spAutoFit/>
          </a:bodyPr>
          <a:lstStyle/>
          <a:p>
            <a:r>
              <a:rPr lang="sr-Cyrl-BA" sz="3200" b="1" u="sng" dirty="0">
                <a:solidFill>
                  <a:srgbClr val="C00000"/>
                </a:solidFill>
              </a:rPr>
              <a:t>ЧУВЕНА ОПРАВДАЊА ЉЕНЧИНА</a:t>
            </a:r>
            <a:r>
              <a:rPr lang="sr-Cyrl-BA" sz="3200" b="1" u="sng" dirty="0" smtClean="0">
                <a:solidFill>
                  <a:srgbClr val="C00000"/>
                </a:solidFill>
              </a:rPr>
              <a:t>:</a:t>
            </a:r>
          </a:p>
          <a:p>
            <a:endParaRPr lang="sr-Cyrl-BA" sz="3200" b="1" u="sng" dirty="0" smtClean="0">
              <a:solidFill>
                <a:srgbClr val="C00000"/>
              </a:solidFill>
            </a:endParaRPr>
          </a:p>
          <a:p>
            <a:endParaRPr lang="sr-Latn-RS" sz="1000" b="1" dirty="0">
              <a:solidFill>
                <a:srgbClr val="C00000"/>
              </a:solidFill>
            </a:endParaRPr>
          </a:p>
          <a:p>
            <a:r>
              <a:rPr lang="sr-Cyrl-RS" sz="3200" b="1" dirty="0">
                <a:solidFill>
                  <a:srgbClr val="C00000"/>
                </a:solidFill>
              </a:rPr>
              <a:t>А </a:t>
            </a:r>
            <a:r>
              <a:rPr lang="sr-Cyrl-RS" sz="3200" b="1" dirty="0" smtClean="0">
                <a:solidFill>
                  <a:srgbClr val="C00000"/>
                </a:solidFill>
              </a:rPr>
              <a:t>ЈЕ Л’ </a:t>
            </a:r>
            <a:r>
              <a:rPr lang="sr-Cyrl-RS" sz="3200" b="1" dirty="0">
                <a:solidFill>
                  <a:srgbClr val="C00000"/>
                </a:solidFill>
              </a:rPr>
              <a:t>МОГУ ЈА ТО СУТРА?</a:t>
            </a:r>
            <a:endParaRPr lang="sr-Latn-RS" sz="3200" b="1" dirty="0">
              <a:solidFill>
                <a:srgbClr val="C00000"/>
              </a:solidFill>
            </a:endParaRPr>
          </a:p>
          <a:p>
            <a:r>
              <a:rPr lang="sr-Cyrl-RS" sz="3200" b="1" dirty="0">
                <a:solidFill>
                  <a:srgbClr val="C00000"/>
                </a:solidFill>
              </a:rPr>
              <a:t>НЕ МОГУ САДА.</a:t>
            </a:r>
            <a:endParaRPr lang="sr-Latn-RS" sz="3200" b="1" dirty="0">
              <a:solidFill>
                <a:srgbClr val="C00000"/>
              </a:solidFill>
            </a:endParaRPr>
          </a:p>
          <a:p>
            <a:r>
              <a:rPr lang="sr-Cyrl-RS" sz="3200" b="1" dirty="0">
                <a:solidFill>
                  <a:srgbClr val="C00000"/>
                </a:solidFill>
              </a:rPr>
              <a:t>КАСНИЈЕ ЋУ.</a:t>
            </a:r>
            <a:endParaRPr lang="sr-Latn-RS" sz="3200" b="1" dirty="0">
              <a:solidFill>
                <a:srgbClr val="C00000"/>
              </a:solidFill>
            </a:endParaRPr>
          </a:p>
          <a:p>
            <a:r>
              <a:rPr lang="sr-Cyrl-RS" sz="3200" b="1" dirty="0">
                <a:solidFill>
                  <a:srgbClr val="C00000"/>
                </a:solidFill>
              </a:rPr>
              <a:t>НЕ ДА МИ СЕ.</a:t>
            </a:r>
            <a:endParaRPr lang="sr-Latn-RS" sz="3200" b="1" dirty="0">
              <a:solidFill>
                <a:srgbClr val="C00000"/>
              </a:solidFill>
            </a:endParaRPr>
          </a:p>
          <a:p>
            <a:r>
              <a:rPr lang="sr-Cyrl-RS" sz="3200" b="1" dirty="0">
                <a:solidFill>
                  <a:srgbClr val="C00000"/>
                </a:solidFill>
              </a:rPr>
              <a:t>ЈОЈ, КО ЋЕ ТО?</a:t>
            </a:r>
            <a:endParaRPr lang="sr-Latn-RS" sz="3200" b="1" dirty="0">
              <a:solidFill>
                <a:srgbClr val="C00000"/>
              </a:solidFill>
            </a:endParaRPr>
          </a:p>
          <a:p>
            <a:r>
              <a:rPr lang="sr-Cyrl-RS" sz="3200" b="1" dirty="0">
                <a:solidFill>
                  <a:srgbClr val="C00000"/>
                </a:solidFill>
              </a:rPr>
              <a:t>ЗАШТО БАШ ЈА?</a:t>
            </a:r>
            <a:endParaRPr lang="sr-Latn-RS" sz="3200" b="1" dirty="0">
              <a:solidFill>
                <a:srgbClr val="C00000"/>
              </a:solidFill>
            </a:endParaRPr>
          </a:p>
          <a:p>
            <a:r>
              <a:rPr lang="sr-Cyrl-RS" sz="3200" b="1" dirty="0">
                <a:solidFill>
                  <a:srgbClr val="C00000"/>
                </a:solidFill>
              </a:rPr>
              <a:t>Е, ПА УВИЈЕК ЈА МОРАМ!</a:t>
            </a:r>
            <a:endParaRPr lang="sr-Latn-RS" sz="3200" b="1" dirty="0">
              <a:solidFill>
                <a:srgbClr val="C00000"/>
              </a:solidFill>
            </a:endParaRPr>
          </a:p>
          <a:p>
            <a:r>
              <a:rPr lang="sr-Cyrl-RS" sz="3200" b="1" dirty="0">
                <a:solidFill>
                  <a:srgbClr val="C00000"/>
                </a:solidFill>
              </a:rPr>
              <a:t>НЕМАМ ВРЕМЕНА САДА.</a:t>
            </a:r>
            <a:endParaRPr lang="sr-Latn-RS" sz="3200" b="1" dirty="0">
              <a:solidFill>
                <a:srgbClr val="C00000"/>
              </a:solidFill>
            </a:endParaRPr>
          </a:p>
          <a:p>
            <a:r>
              <a:rPr lang="sr-Cyrl-RS" sz="3200" b="1" dirty="0">
                <a:solidFill>
                  <a:srgbClr val="C00000"/>
                </a:solidFill>
              </a:rPr>
              <a:t>УХ, ПА ЈА ТО НЕ ЗНАМ.</a:t>
            </a:r>
            <a:endParaRPr lang="sr-Latn-RS" sz="3200" b="1" dirty="0">
              <a:solidFill>
                <a:srgbClr val="C00000"/>
              </a:solidFill>
            </a:endParaRPr>
          </a:p>
        </p:txBody>
      </p:sp>
      <p:pic>
        <p:nvPicPr>
          <p:cNvPr id="6146" name="Picture 2" descr="Lazy Boy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l="13509" r="12471"/>
          <a:stretch/>
        </p:blipFill>
        <p:spPr bwMode="auto">
          <a:xfrm>
            <a:off x="609599" y="1227136"/>
            <a:ext cx="4314825" cy="4716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050964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2138</TotalTime>
  <Words>154</Words>
  <Application>Microsoft Office PowerPoint</Application>
  <PresentationFormat>Custom</PresentationFormat>
  <Paragraphs>18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ДОБРО ЈУТРО,  ЂАЦИ ПРВАЦИ!</vt:lpstr>
      <vt:lpstr>       ДВОЈИЦА  ЉЕНЧИНА ИСПОД  ЈЕДНЕ КРУШКЕ СЈЕДИЛА СУ ДВОЈИЦА ЉЕНЧИНА. ЈЕДНОГ ДАНА ПРИМЈЕТИЛИ СУ НА СТАБЛУ ЈЕДНУ ЗРЕЛУ И ЛИЈЕПУ КРУШКУ. НИ ЈЕДНОМ ОД ЊИХ СЕ НИЈЕ ДАЛО ПЕЊАТИ НА СТАБЛО КАКО БИ УБРАО КРУШКУ. ПРОВЕЛИ СУ ЧИТАВА ТРИ МЈЕСЕЦА СЈЕДЕЋИ ПОД СТАБЛОМ.  ДОГОВАРАЛИ СУ СЕ КОЈИ ОД ЊИХ БИ ТРЕБАО ДА СЕ ПОПНЕ НА СТАБЛО И УБЕРЕ ЈЕ. НА КРАЈУ СЕ ИПАК ДОГОВОРЕ ДА СЕ МЛАЂИ ОД ЊИХ ПОПНЕ И УБЕРЕ КРУШКУ.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ДОБАР ДАН</dc:title>
  <dc:creator>Korisnik54</dc:creator>
  <cp:lastModifiedBy>Dell</cp:lastModifiedBy>
  <cp:revision>72</cp:revision>
  <dcterms:created xsi:type="dcterms:W3CDTF">2020-04-07T22:38:47Z</dcterms:created>
  <dcterms:modified xsi:type="dcterms:W3CDTF">2020-04-12T10:38:19Z</dcterms:modified>
</cp:coreProperties>
</file>