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318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8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6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4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CA2D-7F8B-4519-89E8-279AC1BF1F8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F2FF-717E-4C41-9164-2761873DE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_School_Board_PNG_Clipart_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7200" y="-171450"/>
            <a:ext cx="10134600" cy="542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158115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/>
              <a:t>      </a:t>
            </a:r>
            <a:r>
              <a:rPr lang="sr-Cyrl-BA" sz="4000" dirty="0" smtClean="0">
                <a:solidFill>
                  <a:schemeClr val="bg1"/>
                </a:solidFill>
              </a:rPr>
              <a:t>ДОВРШИ ПРИЧУ ......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2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d8ee695c751e0b98487e850c7c2e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14351"/>
            <a:ext cx="2362200" cy="1862117"/>
          </a:xfrm>
          <a:prstGeom prst="rect">
            <a:avLst/>
          </a:prstGeom>
        </p:spPr>
      </p:pic>
      <p:pic>
        <p:nvPicPr>
          <p:cNvPr id="3" name="Content Placeholder 3" descr="03440e67d62ca623f0ee37f7c36fbbc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07950"/>
            <a:ext cx="5334000" cy="4686300"/>
          </a:xfrm>
          <a:prstGeom prst="rect">
            <a:avLst/>
          </a:prstGeom>
        </p:spPr>
      </p:pic>
      <p:pic>
        <p:nvPicPr>
          <p:cNvPr id="4" name="Picture 3" descr="d58c7015d28e270333a7941bcc74c5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1" y="3200400"/>
            <a:ext cx="2040724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7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Dell</cp:lastModifiedBy>
  <cp:revision>17</cp:revision>
  <dcterms:created xsi:type="dcterms:W3CDTF">2020-04-01T14:20:09Z</dcterms:created>
  <dcterms:modified xsi:type="dcterms:W3CDTF">2020-04-08T11:00:08Z</dcterms:modified>
</cp:coreProperties>
</file>