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83892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996633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sr-Cyrl-RS" sz="4400" b="1" dirty="0" smtClean="0">
                <a:solidFill>
                  <a:schemeClr val="dk1"/>
                </a:solidFill>
              </a:rPr>
              <a:t>VI</a:t>
            </a:r>
            <a:r>
              <a:rPr lang="hr-HR" sz="4400" b="1" dirty="0" smtClean="0">
                <a:solidFill>
                  <a:schemeClr val="dk1"/>
                </a:solidFill>
              </a:rPr>
              <a:t>II</a:t>
            </a:r>
            <a:r>
              <a:rPr lang="sr-Cyrl-RS" sz="4400" b="1" dirty="0" smtClean="0">
                <a:solidFill>
                  <a:schemeClr val="dk1"/>
                </a:solidFill>
              </a:rPr>
              <a:t> </a:t>
            </a:r>
            <a:r>
              <a:rPr lang="sr-Cyrl-RS" sz="4400" b="1" dirty="0">
                <a:solidFill>
                  <a:schemeClr val="dk1"/>
                </a:solidFill>
              </a:rPr>
              <a:t>разред - Историја</a:t>
            </a:r>
            <a:endParaRPr dirty="0"/>
          </a:p>
        </p:txBody>
      </p:sp>
      <p:pic>
        <p:nvPicPr>
          <p:cNvPr id="86" name="Google Shape;86;p13" descr="C:\Users\m.marjanovic\AppData\Local\Microsoft\Windows\Temporary Internet Files\Content.Outlook\89ZX5E53\RPZ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685800"/>
            <a:ext cx="3429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685800" y="595757"/>
            <a:ext cx="7772400" cy="107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B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Србија</a:t>
            </a:r>
            <a:r>
              <a:rPr lang="sr-Cyrl-B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1858-1878.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85786" y="1881640"/>
            <a:ext cx="7043742" cy="378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sr-Cyrl-R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Уџбеник страна </a:t>
            </a:r>
            <a:r>
              <a:rPr lang="hr-HR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</a:t>
            </a:r>
            <a:r>
              <a:rPr lang="sr-Cyrl-R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85-188;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sr-Cyrl-R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Друга владавина Милоша Обреновића (1858 - 1860)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sr-Cyrl-BA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Милош умире 1860</a:t>
            </a:r>
            <a:r>
              <a:rPr lang="sr-Cyrl-BA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године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R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Србија 1858 – 1878.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785786" y="2214554"/>
            <a:ext cx="7901014" cy="391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Друга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владавина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књаза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Михаила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1860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1868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Балкански савез 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Црна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Гора,Румунија,Грчка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Србија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1862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инцидент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dirty="0" smtClean="0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Чукур чесми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Турска војска напушта градове</a:t>
            </a:r>
            <a:endParaRPr lang="sr-Cyrl-B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R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Србија 1858 – 1878.</a:t>
            </a:r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85786" y="1571612"/>
            <a:ext cx="77153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sr-Cyrl-RS" sz="2800" dirty="0" smtClean="0"/>
              <a:t>Милош Обреновић             Михаило Обреновић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   (1780 - 1860</a:t>
            </a:r>
            <a:r>
              <a:rPr lang="sr-Cyrl-RS" sz="2800" smtClean="0"/>
              <a:t>)                                </a:t>
            </a:r>
            <a:r>
              <a:rPr lang="sr-Cyrl-RS" sz="2400" dirty="0" smtClean="0"/>
              <a:t>(1823 - 1868)</a:t>
            </a:r>
            <a:endParaRPr sz="2400" dirty="0"/>
          </a:p>
        </p:txBody>
      </p:sp>
      <p:pic>
        <p:nvPicPr>
          <p:cNvPr id="105" name="Google Shape;105;p16" descr="C:\Users\Sukalo\Desktop\преузимање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 flipV="1">
            <a:off x="4429123" y="5072073"/>
            <a:ext cx="4571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descr="C:\Users\Sukalo\Desktop\преузимање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96163" y="5078809"/>
            <a:ext cx="4571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535" y="2581354"/>
            <a:ext cx="1800225" cy="2543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173" y="2589857"/>
            <a:ext cx="18288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RS" sz="3200" b="1" dirty="0" smtClean="0"/>
              <a:t>Србија 1858 - 1878</a:t>
            </a:r>
            <a:endParaRPr sz="32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42910" y="1600200"/>
            <a:ext cx="804389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BA" sz="2800" dirty="0" smtClean="0"/>
              <a:t>1868</a:t>
            </a:r>
            <a:r>
              <a:rPr lang="sr-Cyrl-BA" sz="2800" dirty="0" smtClean="0"/>
              <a:t>.</a:t>
            </a:r>
            <a:r>
              <a:rPr lang="en-US" sz="2800" dirty="0" smtClean="0"/>
              <a:t> </a:t>
            </a:r>
            <a:r>
              <a:rPr lang="sr-Cyrl-BA" sz="2800" dirty="0" smtClean="0"/>
              <a:t>Михаило</a:t>
            </a:r>
            <a:r>
              <a:rPr lang="sr-Cyrl-BA" dirty="0" smtClean="0"/>
              <a:t> </a:t>
            </a:r>
            <a:r>
              <a:rPr lang="sr-Cyrl-BA" sz="2800" dirty="0" smtClean="0"/>
              <a:t>пада</a:t>
            </a:r>
            <a:r>
              <a:rPr lang="sr-Cyrl-BA" dirty="0" smtClean="0"/>
              <a:t> </a:t>
            </a:r>
            <a:r>
              <a:rPr lang="sr-Cyrl-BA" sz="2800" dirty="0" smtClean="0"/>
              <a:t>као</a:t>
            </a:r>
            <a:r>
              <a:rPr lang="sr-Cyrl-BA" dirty="0" smtClean="0"/>
              <a:t> </a:t>
            </a:r>
            <a:r>
              <a:rPr lang="sr-Cyrl-BA" sz="2800" dirty="0" smtClean="0"/>
              <a:t>жртва</a:t>
            </a:r>
            <a:r>
              <a:rPr lang="sr-Cyrl-BA" dirty="0" smtClean="0"/>
              <a:t> </a:t>
            </a:r>
            <a:r>
              <a:rPr lang="sr-Cyrl-BA" sz="2800" dirty="0" smtClean="0"/>
              <a:t>атентата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BA" sz="2800" dirty="0" smtClean="0"/>
              <a:t>Намјесништво влада Србијом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BA" sz="2800" dirty="0" smtClean="0"/>
              <a:t>Намјеснички устав – Србија уставна монархија са династијом Обреновића на челу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RS" sz="3200" b="1" dirty="0" smtClean="0"/>
              <a:t>Србија 1858 – 1878.</a:t>
            </a:r>
            <a:endParaRPr sz="3200"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14348" y="1600200"/>
            <a:ext cx="794413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RS" sz="2800" dirty="0" smtClean="0"/>
              <a:t>1876.</a:t>
            </a:r>
            <a:r>
              <a:rPr lang="en-US" sz="2800" dirty="0" smtClean="0"/>
              <a:t> </a:t>
            </a:r>
            <a:r>
              <a:rPr lang="sr-Cyrl-RS" sz="2800" dirty="0" smtClean="0"/>
              <a:t>Србија </a:t>
            </a:r>
            <a:r>
              <a:rPr lang="sr-Cyrl-RS" sz="2800" dirty="0" smtClean="0"/>
              <a:t>и Црна Гора објављују рат Турској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RS" sz="2800" dirty="0" smtClean="0"/>
              <a:t>1876</a:t>
            </a:r>
            <a:r>
              <a:rPr lang="sr-Cyrl-RS" sz="2800" dirty="0" smtClean="0"/>
              <a:t>.</a:t>
            </a:r>
            <a:r>
              <a:rPr lang="en-US" sz="2800" dirty="0" smtClean="0"/>
              <a:t> </a:t>
            </a:r>
            <a:r>
              <a:rPr lang="sr-Cyrl-RS" sz="2800" dirty="0" smtClean="0"/>
              <a:t>Србија </a:t>
            </a:r>
            <a:r>
              <a:rPr lang="sr-Cyrl-RS" sz="2800" dirty="0" smtClean="0"/>
              <a:t>поражена код Ђуниса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RS" sz="2800" dirty="0" smtClean="0"/>
              <a:t>1878</a:t>
            </a:r>
            <a:r>
              <a:rPr lang="sr-Cyrl-RS" sz="2800" dirty="0" smtClean="0"/>
              <a:t>.</a:t>
            </a:r>
            <a:r>
              <a:rPr lang="en-US" sz="2800" dirty="0" smtClean="0"/>
              <a:t> </a:t>
            </a:r>
            <a:r>
              <a:rPr lang="sr-Cyrl-RS" sz="2800" dirty="0" smtClean="0"/>
              <a:t>Берлински </a:t>
            </a:r>
            <a:r>
              <a:rPr lang="sr-Cyrl-RS" sz="2800" dirty="0" smtClean="0"/>
              <a:t>конгрес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sr-Cyrl-RS" sz="2800" dirty="0" smtClean="0"/>
              <a:t>Србија добија проширење на : 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 sz="2800" dirty="0" smtClean="0"/>
              <a:t>Нишки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 sz="2800" dirty="0" smtClean="0"/>
              <a:t>Пиротски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 sz="2800" dirty="0" smtClean="0"/>
              <a:t>Врањски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 sz="2800" dirty="0" smtClean="0"/>
              <a:t>Топлички округ</a:t>
            </a:r>
            <a:r>
              <a:rPr lang="sr-Cyrl-RS" dirty="0" smtClean="0"/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RS" sz="3200" b="1" dirty="0" smtClean="0"/>
              <a:t>Србија 1858 – 1878.</a:t>
            </a:r>
            <a:endParaRPr sz="3200"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42910" y="1571612"/>
            <a:ext cx="792961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r-Cyrl-BA" sz="2800" i="1" dirty="0" smtClean="0"/>
              <a:t> Карта Кнежевине Србије послије Берлинског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r-Cyrl-BA" sz="2800" i="1" dirty="0" smtClean="0"/>
              <a:t>                                     Конгреса</a:t>
            </a:r>
            <a:endParaRPr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20732" y="1653176"/>
            <a:ext cx="3280563" cy="49199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3200" b="1" dirty="0" smtClean="0"/>
              <a:t>Србија 1858 – 1878</a:t>
            </a:r>
            <a:r>
              <a:rPr lang="sr-Cyrl-BA" sz="3200" dirty="0" smtClean="0"/>
              <a:t>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8292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sr-Cyrl-BA" sz="2800" dirty="0" smtClean="0"/>
              <a:t>Задаци</a:t>
            </a:r>
            <a:r>
              <a:rPr lang="sr-Cyrl-BA" dirty="0" smtClean="0"/>
              <a:t> :</a:t>
            </a:r>
          </a:p>
          <a:p>
            <a:pPr marL="114300" indent="0">
              <a:buNone/>
            </a:pPr>
            <a:r>
              <a:rPr lang="sr-Cyrl-BA" sz="2800" dirty="0" smtClean="0"/>
              <a:t> 1.Напиши забиљешке за сваки поднаслов из    уџбеника</a:t>
            </a:r>
          </a:p>
          <a:p>
            <a:pPr marL="114300" indent="0">
              <a:buNone/>
            </a:pPr>
            <a:r>
              <a:rPr lang="sr-Cyrl-BA" sz="2800" dirty="0" smtClean="0"/>
              <a:t> 2.Одговори на питања из уџбеника</a:t>
            </a:r>
          </a:p>
          <a:p>
            <a:pPr marL="114300" indent="0">
              <a:buNone/>
            </a:pPr>
            <a:r>
              <a:rPr lang="sr-Cyrl-BA" sz="2800" dirty="0" smtClean="0"/>
              <a:t> 3.За оне који желе да знају више нека погледају  сљедећи линк   </a:t>
            </a:r>
            <a:r>
              <a:rPr lang="en-US" sz="2800" dirty="0" smtClean="0"/>
              <a:t>https</a:t>
            </a:r>
            <a:r>
              <a:rPr lang="en-US" sz="2800" dirty="0"/>
              <a:t>://www.youtube.com/watch?v=2MlutEA4pVI&amp;t=591s</a:t>
            </a:r>
            <a:endParaRPr lang="sr-Cyrl-BA" sz="2800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426074"/>
      </p:ext>
    </p:extLst>
  </p:cSld>
  <p:clrMapOvr>
    <a:masterClrMapping/>
  </p:clrMapOvr>
</p:sld>
</file>

<file path=ppt/theme/theme1.xml><?xml version="1.0" encoding="utf-8"?>
<a:theme xmlns:a="http://schemas.openxmlformats.org/drawingml/2006/main" name="исторја VII разред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176</Words>
  <Application>Microsoft Office PowerPoint</Application>
  <PresentationFormat>On-screen Show (4:3)</PresentationFormat>
  <Paragraphs>42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исторја VII разред</vt:lpstr>
      <vt:lpstr>Slide 1</vt:lpstr>
      <vt:lpstr>Србија 1858-1878.</vt:lpstr>
      <vt:lpstr>Србија 1858 – 1878.</vt:lpstr>
      <vt:lpstr>Србија 1858 – 1878. </vt:lpstr>
      <vt:lpstr>Србија 1858 - 1878</vt:lpstr>
      <vt:lpstr>Србија 1858 – 1878.</vt:lpstr>
      <vt:lpstr>Србија 1858 – 1878.</vt:lpstr>
      <vt:lpstr>Србија 1858 – 1878.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Milija Marjanovic</cp:lastModifiedBy>
  <cp:revision>14</cp:revision>
  <dcterms:modified xsi:type="dcterms:W3CDTF">2020-05-08T06:20:24Z</dcterms:modified>
</cp:coreProperties>
</file>