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6" r:id="rId3"/>
    <p:sldId id="258" r:id="rId4"/>
    <p:sldId id="260" r:id="rId5"/>
    <p:sldId id="261" r:id="rId6"/>
    <p:sldId id="263" r:id="rId7"/>
    <p:sldId id="264" r:id="rId8"/>
    <p:sldId id="262" r:id="rId9"/>
  </p:sldIdLst>
  <p:sldSz cx="12161838" cy="7223125"/>
  <p:notesSz cx="6858000" cy="9144000"/>
  <p:defaultTextStyle>
    <a:defPPr>
      <a:defRPr lang="en-US"/>
    </a:defPPr>
    <a:lvl1pPr marL="0" algn="l" defTabSz="110766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53832" algn="l" defTabSz="110766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07663" algn="l" defTabSz="110766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61496" algn="l" defTabSz="110766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15328" algn="l" defTabSz="110766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69159" algn="l" defTabSz="110766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22991" algn="l" defTabSz="110766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76824" algn="l" defTabSz="110766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30655" algn="l" defTabSz="1107663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0" y="-78"/>
      </p:cViewPr>
      <p:guideLst>
        <p:guide orient="horz" pos="2275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127AE-2D4F-4992-A030-72C2E89C9052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42925" y="685800"/>
            <a:ext cx="57721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57F2A-8617-42D7-90F3-85CF64854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10766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53832" algn="l" defTabSz="110766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07663" algn="l" defTabSz="110766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661496" algn="l" defTabSz="110766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215328" algn="l" defTabSz="110766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769159" algn="l" defTabSz="110766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322991" algn="l" defTabSz="110766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3876824" algn="l" defTabSz="110766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430655" algn="l" defTabSz="110766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Cyrl-BA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115F3B-1B49-4504-B1A5-2FD0D6D7056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9" y="2243851"/>
            <a:ext cx="10337562" cy="15482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7" y="4093104"/>
            <a:ext cx="8513286" cy="18459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53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0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61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15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69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2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7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306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F45F-43ED-4162-9927-3FB5DC1028E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5197-3E24-421D-A9C1-B2160AF93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F45F-43ED-4162-9927-3FB5DC1028E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5197-3E24-421D-A9C1-B2160AF93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28995" y="304308"/>
            <a:ext cx="3637994" cy="64907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8678" y="304308"/>
            <a:ext cx="10717620" cy="64907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F45F-43ED-4162-9927-3FB5DC1028E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5197-3E24-421D-A9C1-B2160AF93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F45F-43ED-4162-9927-3FB5DC1028E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5197-3E24-421D-A9C1-B2160AF93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641528"/>
            <a:ext cx="10337562" cy="1434593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3061469"/>
            <a:ext cx="10337562" cy="1580058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5383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0766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6149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1532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6915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2299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768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3065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F45F-43ED-4162-9927-3FB5DC1028E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5197-3E24-421D-A9C1-B2160AF93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8678" y="1775687"/>
            <a:ext cx="7176751" cy="501940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8127" y="1775687"/>
            <a:ext cx="7178863" cy="501940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F45F-43ED-4162-9927-3FB5DC1028E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5197-3E24-421D-A9C1-B2160AF93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89260"/>
            <a:ext cx="10945655" cy="120385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3" y="1616845"/>
            <a:ext cx="5373591" cy="67382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3832" indent="0">
              <a:buNone/>
              <a:defRPr sz="2400" b="1"/>
            </a:lvl2pPr>
            <a:lvl3pPr marL="1107663" indent="0">
              <a:buNone/>
              <a:defRPr sz="2200" b="1"/>
            </a:lvl3pPr>
            <a:lvl4pPr marL="1661496" indent="0">
              <a:buNone/>
              <a:defRPr sz="1900" b="1"/>
            </a:lvl4pPr>
            <a:lvl5pPr marL="2215328" indent="0">
              <a:buNone/>
              <a:defRPr sz="1900" b="1"/>
            </a:lvl5pPr>
            <a:lvl6pPr marL="2769159" indent="0">
              <a:buNone/>
              <a:defRPr sz="1900" b="1"/>
            </a:lvl6pPr>
            <a:lvl7pPr marL="3322991" indent="0">
              <a:buNone/>
              <a:defRPr sz="1900" b="1"/>
            </a:lvl7pPr>
            <a:lvl8pPr marL="3876824" indent="0">
              <a:buNone/>
              <a:defRPr sz="1900" b="1"/>
            </a:lvl8pPr>
            <a:lvl9pPr marL="4430655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3" y="2290667"/>
            <a:ext cx="5373591" cy="416165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616845"/>
            <a:ext cx="5375701" cy="67382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3832" indent="0">
              <a:buNone/>
              <a:defRPr sz="2400" b="1"/>
            </a:lvl2pPr>
            <a:lvl3pPr marL="1107663" indent="0">
              <a:buNone/>
              <a:defRPr sz="2200" b="1"/>
            </a:lvl3pPr>
            <a:lvl4pPr marL="1661496" indent="0">
              <a:buNone/>
              <a:defRPr sz="1900" b="1"/>
            </a:lvl4pPr>
            <a:lvl5pPr marL="2215328" indent="0">
              <a:buNone/>
              <a:defRPr sz="1900" b="1"/>
            </a:lvl5pPr>
            <a:lvl6pPr marL="2769159" indent="0">
              <a:buNone/>
              <a:defRPr sz="1900" b="1"/>
            </a:lvl6pPr>
            <a:lvl7pPr marL="3322991" indent="0">
              <a:buNone/>
              <a:defRPr sz="1900" b="1"/>
            </a:lvl7pPr>
            <a:lvl8pPr marL="3876824" indent="0">
              <a:buNone/>
              <a:defRPr sz="1900" b="1"/>
            </a:lvl8pPr>
            <a:lvl9pPr marL="4430655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290667"/>
            <a:ext cx="5375701" cy="416165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F45F-43ED-4162-9927-3FB5DC1028E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5197-3E24-421D-A9C1-B2160AF93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F45F-43ED-4162-9927-3FB5DC1028E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5197-3E24-421D-A9C1-B2160AF93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F45F-43ED-4162-9927-3FB5DC1028E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5197-3E24-421D-A9C1-B2160AF93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4" y="287588"/>
            <a:ext cx="4001161" cy="122391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2" y="287589"/>
            <a:ext cx="6798805" cy="616473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4" y="1511507"/>
            <a:ext cx="4001161" cy="4940819"/>
          </a:xfrm>
        </p:spPr>
        <p:txBody>
          <a:bodyPr/>
          <a:lstStyle>
            <a:lvl1pPr marL="0" indent="0">
              <a:buNone/>
              <a:defRPr sz="1700"/>
            </a:lvl1pPr>
            <a:lvl2pPr marL="553832" indent="0">
              <a:buNone/>
              <a:defRPr sz="1500"/>
            </a:lvl2pPr>
            <a:lvl3pPr marL="1107663" indent="0">
              <a:buNone/>
              <a:defRPr sz="1200"/>
            </a:lvl3pPr>
            <a:lvl4pPr marL="1661496" indent="0">
              <a:buNone/>
              <a:defRPr sz="1000"/>
            </a:lvl4pPr>
            <a:lvl5pPr marL="2215328" indent="0">
              <a:buNone/>
              <a:defRPr sz="1000"/>
            </a:lvl5pPr>
            <a:lvl6pPr marL="2769159" indent="0">
              <a:buNone/>
              <a:defRPr sz="1000"/>
            </a:lvl6pPr>
            <a:lvl7pPr marL="3322991" indent="0">
              <a:buNone/>
              <a:defRPr sz="1000"/>
            </a:lvl7pPr>
            <a:lvl8pPr marL="3876824" indent="0">
              <a:buNone/>
              <a:defRPr sz="1000"/>
            </a:lvl8pPr>
            <a:lvl9pPr marL="443065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F45F-43ED-4162-9927-3FB5DC1028E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5197-3E24-421D-A9C1-B2160AF93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6" y="5056187"/>
            <a:ext cx="7297103" cy="596912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6" y="645401"/>
            <a:ext cx="7297103" cy="4333875"/>
          </a:xfrm>
        </p:spPr>
        <p:txBody>
          <a:bodyPr/>
          <a:lstStyle>
            <a:lvl1pPr marL="0" indent="0">
              <a:buNone/>
              <a:defRPr sz="3900"/>
            </a:lvl1pPr>
            <a:lvl2pPr marL="553832" indent="0">
              <a:buNone/>
              <a:defRPr sz="3400"/>
            </a:lvl2pPr>
            <a:lvl3pPr marL="1107663" indent="0">
              <a:buNone/>
              <a:defRPr sz="2900"/>
            </a:lvl3pPr>
            <a:lvl4pPr marL="1661496" indent="0">
              <a:buNone/>
              <a:defRPr sz="2400"/>
            </a:lvl4pPr>
            <a:lvl5pPr marL="2215328" indent="0">
              <a:buNone/>
              <a:defRPr sz="2400"/>
            </a:lvl5pPr>
            <a:lvl6pPr marL="2769159" indent="0">
              <a:buNone/>
              <a:defRPr sz="2400"/>
            </a:lvl6pPr>
            <a:lvl7pPr marL="3322991" indent="0">
              <a:buNone/>
              <a:defRPr sz="2400"/>
            </a:lvl7pPr>
            <a:lvl8pPr marL="3876824" indent="0">
              <a:buNone/>
              <a:defRPr sz="2400"/>
            </a:lvl8pPr>
            <a:lvl9pPr marL="4430655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6" y="5653099"/>
            <a:ext cx="7297103" cy="847713"/>
          </a:xfrm>
        </p:spPr>
        <p:txBody>
          <a:bodyPr/>
          <a:lstStyle>
            <a:lvl1pPr marL="0" indent="0">
              <a:buNone/>
              <a:defRPr sz="1700"/>
            </a:lvl1pPr>
            <a:lvl2pPr marL="553832" indent="0">
              <a:buNone/>
              <a:defRPr sz="1500"/>
            </a:lvl2pPr>
            <a:lvl3pPr marL="1107663" indent="0">
              <a:buNone/>
              <a:defRPr sz="1200"/>
            </a:lvl3pPr>
            <a:lvl4pPr marL="1661496" indent="0">
              <a:buNone/>
              <a:defRPr sz="1000"/>
            </a:lvl4pPr>
            <a:lvl5pPr marL="2215328" indent="0">
              <a:buNone/>
              <a:defRPr sz="1000"/>
            </a:lvl5pPr>
            <a:lvl6pPr marL="2769159" indent="0">
              <a:buNone/>
              <a:defRPr sz="1000"/>
            </a:lvl6pPr>
            <a:lvl7pPr marL="3322991" indent="0">
              <a:buNone/>
              <a:defRPr sz="1000"/>
            </a:lvl7pPr>
            <a:lvl8pPr marL="3876824" indent="0">
              <a:buNone/>
              <a:defRPr sz="1000"/>
            </a:lvl8pPr>
            <a:lvl9pPr marL="443065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F45F-43ED-4162-9927-3FB5DC1028E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5197-3E24-421D-A9C1-B2160AF93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89260"/>
            <a:ext cx="10945655" cy="1203854"/>
          </a:xfrm>
          <a:prstGeom prst="rect">
            <a:avLst/>
          </a:prstGeom>
        </p:spPr>
        <p:txBody>
          <a:bodyPr vert="horz" lIns="110766" tIns="55383" rIns="110766" bIns="5538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85397"/>
            <a:ext cx="10945655" cy="4766929"/>
          </a:xfrm>
          <a:prstGeom prst="rect">
            <a:avLst/>
          </a:prstGeom>
        </p:spPr>
        <p:txBody>
          <a:bodyPr vert="horz" lIns="110766" tIns="55383" rIns="110766" bIns="5538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694768"/>
            <a:ext cx="2837762" cy="384565"/>
          </a:xfrm>
          <a:prstGeom prst="rect">
            <a:avLst/>
          </a:prstGeom>
        </p:spPr>
        <p:txBody>
          <a:bodyPr vert="horz" lIns="110766" tIns="55383" rIns="110766" bIns="55383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9F45F-43ED-4162-9927-3FB5DC1028EA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694768"/>
            <a:ext cx="3851249" cy="384565"/>
          </a:xfrm>
          <a:prstGeom prst="rect">
            <a:avLst/>
          </a:prstGeom>
        </p:spPr>
        <p:txBody>
          <a:bodyPr vert="horz" lIns="110766" tIns="55383" rIns="110766" bIns="55383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694768"/>
            <a:ext cx="2837762" cy="384565"/>
          </a:xfrm>
          <a:prstGeom prst="rect">
            <a:avLst/>
          </a:prstGeom>
        </p:spPr>
        <p:txBody>
          <a:bodyPr vert="horz" lIns="110766" tIns="55383" rIns="110766" bIns="55383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45197-3E24-421D-A9C1-B2160AF93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07663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5374" indent="-415374" algn="l" defTabSz="1107663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899978" indent="-346145" algn="l" defTabSz="1107663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84579" indent="-276916" algn="l" defTabSz="1107663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38412" indent="-276916" algn="l" defTabSz="1107663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92243" indent="-276916" algn="l" defTabSz="1107663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6075" indent="-276916" algn="l" defTabSz="110766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99908" indent="-276916" algn="l" defTabSz="110766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53739" indent="-276916" algn="l" defTabSz="110766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07572" indent="-276916" algn="l" defTabSz="110766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0766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3832" algn="l" defTabSz="110766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07663" algn="l" defTabSz="110766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61496" algn="l" defTabSz="110766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15328" algn="l" defTabSz="110766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9159" algn="l" defTabSz="110766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2991" algn="l" defTabSz="110766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76824" algn="l" defTabSz="110766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30655" algn="l" defTabSz="1107663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912763" y="1203854"/>
            <a:ext cx="10336314" cy="1043340"/>
          </a:xfrm>
        </p:spPr>
        <p:txBody>
          <a:bodyPr/>
          <a:lstStyle/>
          <a:p>
            <a:pPr eaLnBrk="1" hangingPunct="1"/>
            <a:r>
              <a:rPr lang="sr-Cyrl-BA" sz="5700" b="1" dirty="0">
                <a:latin typeface="Arial" charset="0"/>
                <a:cs typeface="Arial" charset="0"/>
              </a:rPr>
              <a:t>ЛИКОВНА КУЛТУРА</a:t>
            </a:r>
            <a:endParaRPr lang="en-US" sz="5700" b="1" dirty="0">
              <a:latin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3861" y="4093104"/>
            <a:ext cx="8514117" cy="184591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 smtClean="0"/>
              <a:t>jjjj</a:t>
            </a:r>
            <a:endParaRPr lang="en-US" dirty="0" smtClean="0"/>
          </a:p>
        </p:txBody>
      </p:sp>
      <p:pic>
        <p:nvPicPr>
          <p:cNvPr id="2052" name="Picture 3" descr="prezentacij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1025" y="2166937"/>
            <a:ext cx="8007028" cy="4574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 l="13890" t="26426" r="9135" b="30931"/>
          <a:stretch>
            <a:fillRect/>
          </a:stretch>
        </p:blipFill>
        <p:spPr bwMode="auto">
          <a:xfrm>
            <a:off x="670719" y="2087562"/>
            <a:ext cx="11110119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70919" y="563562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dirty="0" smtClean="0">
                <a:latin typeface="Arial" pitchFamily="34" charset="0"/>
                <a:cs typeface="Arial" pitchFamily="34" charset="0"/>
              </a:rPr>
              <a:t>Слике су сличне по мотиву, </a:t>
            </a:r>
          </a:p>
          <a:p>
            <a:pPr algn="ctr"/>
            <a:r>
              <a:rPr lang="sr-Cyrl-BA" sz="3200" dirty="0" smtClean="0">
                <a:latin typeface="Arial" pitchFamily="34" charset="0"/>
                <a:cs typeface="Arial" pitchFamily="34" charset="0"/>
              </a:rPr>
              <a:t>али по чему су различите?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 l="13890" t="26426" r="9135" b="30931"/>
          <a:stretch>
            <a:fillRect/>
          </a:stretch>
        </p:blipFill>
        <p:spPr bwMode="auto">
          <a:xfrm>
            <a:off x="670719" y="2087562"/>
            <a:ext cx="11048999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889919" y="6354762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latin typeface="Arial" pitchFamily="34" charset="0"/>
                <a:cs typeface="Arial" pitchFamily="34" charset="0"/>
              </a:rPr>
              <a:t>свјетлост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0119" y="6430962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dirty="0" smtClean="0">
                <a:latin typeface="Arial" pitchFamily="34" charset="0"/>
                <a:cs typeface="Arial" pitchFamily="34" charset="0"/>
              </a:rPr>
              <a:t>тама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7919" y="411162"/>
            <a:ext cx="906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dirty="0" smtClean="0">
                <a:latin typeface="Arial" pitchFamily="34" charset="0"/>
                <a:cs typeface="Arial" pitchFamily="34" charset="0"/>
              </a:rPr>
              <a:t>Свјетлост и тама немају заједничких особина.</a:t>
            </a:r>
          </a:p>
          <a:p>
            <a:pPr algn="ctr"/>
            <a:endParaRPr lang="sr-Cyrl-BA" sz="3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BA" sz="3200" dirty="0" smtClean="0">
                <a:latin typeface="Arial" pitchFamily="34" charset="0"/>
                <a:cs typeface="Arial" pitchFamily="34" charset="0"/>
              </a:rPr>
              <a:t>Оне су супротност једна другој.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52319" y="2144812"/>
            <a:ext cx="990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b="1" dirty="0" smtClean="0">
                <a:latin typeface="Arial" pitchFamily="34" charset="0"/>
                <a:cs typeface="Arial" pitchFamily="34" charset="0"/>
              </a:rPr>
              <a:t>К</a:t>
            </a:r>
          </a:p>
          <a:p>
            <a:r>
              <a:rPr lang="sr-Cyrl-BA" sz="3600" b="1" dirty="0" smtClean="0">
                <a:latin typeface="Arial" pitchFamily="34" charset="0"/>
                <a:cs typeface="Arial" pitchFamily="34" charset="0"/>
              </a:rPr>
              <a:t>О</a:t>
            </a:r>
          </a:p>
          <a:p>
            <a:r>
              <a:rPr lang="sr-Cyrl-BA" sz="3600" b="1" dirty="0" smtClean="0">
                <a:latin typeface="Arial" pitchFamily="34" charset="0"/>
                <a:cs typeface="Arial" pitchFamily="34" charset="0"/>
              </a:rPr>
              <a:t>Н</a:t>
            </a:r>
          </a:p>
          <a:p>
            <a:r>
              <a:rPr lang="sr-Cyrl-BA" sz="3600" b="1" dirty="0" smtClean="0">
                <a:latin typeface="Arial" pitchFamily="34" charset="0"/>
                <a:cs typeface="Arial" pitchFamily="34" charset="0"/>
              </a:rPr>
              <a:t>Т</a:t>
            </a:r>
          </a:p>
          <a:p>
            <a:r>
              <a:rPr lang="sr-Cyrl-BA" sz="3600" b="1" dirty="0" smtClean="0">
                <a:latin typeface="Arial" pitchFamily="34" charset="0"/>
                <a:cs typeface="Arial" pitchFamily="34" charset="0"/>
              </a:rPr>
              <a:t>Р</a:t>
            </a:r>
          </a:p>
          <a:p>
            <a:r>
              <a:rPr lang="sr-Cyrl-BA" sz="3600" b="1" dirty="0" smtClean="0">
                <a:latin typeface="Arial" pitchFamily="34" charset="0"/>
                <a:cs typeface="Arial" pitchFamily="34" charset="0"/>
              </a:rPr>
              <a:t>А</a:t>
            </a:r>
          </a:p>
          <a:p>
            <a:r>
              <a:rPr lang="sr-Cyrl-BA" sz="3600" b="1" dirty="0" smtClean="0">
                <a:latin typeface="Arial" pitchFamily="34" charset="0"/>
                <a:cs typeface="Arial" pitchFamily="34" charset="0"/>
              </a:rPr>
              <a:t>С</a:t>
            </a:r>
          </a:p>
          <a:p>
            <a:r>
              <a:rPr lang="sr-Cyrl-BA" sz="3600" b="1" dirty="0" smtClean="0">
                <a:latin typeface="Arial" pitchFamily="34" charset="0"/>
                <a:cs typeface="Arial" pitchFamily="34" charset="0"/>
              </a:rPr>
              <a:t>Т</a:t>
            </a:r>
          </a:p>
          <a:p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C\AppData\Local\Microsoft\Windows\Temporary Internet Files\Content.IE5\7UEI20NB\256px-Coa_Illustration_Elements_Planet_Moon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7919" y="258762"/>
            <a:ext cx="1518582" cy="1779588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2011362"/>
            <a:ext cx="58039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sr-Cyrl-BA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Контраст као комбинација за опажање облика</a:t>
            </a:r>
          </a:p>
          <a:p>
            <a:pPr algn="ctr">
              <a:defRPr/>
            </a:pPr>
            <a:endParaRPr lang="sr-Cyrl-BA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sr-Cyrl-BA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Свијетло-тамно</a:t>
            </a:r>
            <a:endParaRPr lang="sr-Cyrl-BA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sr-Cyrl-BA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sr-Cyrl-BA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Мотив: </a:t>
            </a:r>
            <a:r>
              <a:rPr lang="sr-Cyrl-BA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Мјесец и звијезде</a:t>
            </a:r>
            <a:endParaRPr lang="sr-Cyrl-BA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C:\Users\PC\AppData\Local\Microsoft\Windows\Temporary Internet Files\Content.IE5\7UEI20NB\600px-Empty_Star.svg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32919" y="639762"/>
            <a:ext cx="266700" cy="266700"/>
          </a:xfrm>
          <a:prstGeom prst="rect">
            <a:avLst/>
          </a:prstGeom>
          <a:noFill/>
        </p:spPr>
      </p:pic>
      <p:pic>
        <p:nvPicPr>
          <p:cNvPr id="6" name="Picture 4" descr="C:\Users\PC\AppData\Local\Microsoft\Windows\Temporary Internet Files\Content.IE5\7UEI20NB\600px-Empty_Star.svg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85919" y="182562"/>
            <a:ext cx="266700" cy="266700"/>
          </a:xfrm>
          <a:prstGeom prst="rect">
            <a:avLst/>
          </a:prstGeom>
          <a:noFill/>
        </p:spPr>
      </p:pic>
      <p:pic>
        <p:nvPicPr>
          <p:cNvPr id="7" name="Picture 4" descr="C:\Users\PC\AppData\Local\Microsoft\Windows\Temporary Internet Files\Content.IE5\7UEI20NB\600px-Empty_Star.svg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719" y="639762"/>
            <a:ext cx="190500" cy="190500"/>
          </a:xfrm>
          <a:prstGeom prst="rect">
            <a:avLst/>
          </a:prstGeom>
          <a:noFill/>
        </p:spPr>
      </p:pic>
      <p:pic>
        <p:nvPicPr>
          <p:cNvPr id="8" name="Picture 4" descr="C:\Users\PC\AppData\Local\Microsoft\Windows\Temporary Internet Files\Content.IE5\7UEI20NB\600px-Empty_Star.svg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7071519" y="1249362"/>
            <a:ext cx="266700" cy="266700"/>
          </a:xfrm>
          <a:prstGeom prst="rect">
            <a:avLst/>
          </a:prstGeom>
          <a:noFill/>
        </p:spPr>
      </p:pic>
      <p:pic>
        <p:nvPicPr>
          <p:cNvPr id="9" name="Picture 4" descr="C:\Users\PC\AppData\Local\Microsoft\Windows\Temporary Internet Files\Content.IE5\7UEI20NB\600px-Empty_Star.svg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1033919" y="411162"/>
            <a:ext cx="266700" cy="266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tez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92659" y="3687761"/>
            <a:ext cx="4727059" cy="3535363"/>
          </a:xfrm>
          <a:prstGeom prst="rect">
            <a:avLst/>
          </a:prstGeom>
        </p:spPr>
      </p:pic>
      <p:pic>
        <p:nvPicPr>
          <p:cNvPr id="3" name="Picture 2" descr="crte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319" y="0"/>
            <a:ext cx="6286832" cy="4543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d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30253" y="0"/>
            <a:ext cx="5101332" cy="72231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-20000"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PC\AppData\Local\Microsoft\Windows\Temporary Internet Files\Content.IE5\7UEI20NB\256px-Coa_Illustration_Elements_Planet_Moon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03550">
            <a:off x="10647181" y="175904"/>
            <a:ext cx="1293870" cy="151625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75519" y="2239962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Задатак за самосталан рад:</a:t>
            </a:r>
          </a:p>
          <a:p>
            <a:endParaRPr lang="sr-Cyrl-BA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BA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Нацртајте мјесец и звијезде у контрасту свијетло – тамно.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66</Words>
  <Application>Microsoft Office PowerPoint</Application>
  <PresentationFormat>Custom</PresentationFormat>
  <Paragraphs>26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ЛИКОВНА КУЛТУРА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ЛИКОВНА КУЛТУРА</dc:title>
  <dc:creator>PC</dc:creator>
  <cp:lastModifiedBy>PC</cp:lastModifiedBy>
  <cp:revision>2</cp:revision>
  <dcterms:created xsi:type="dcterms:W3CDTF">2020-05-02T11:36:59Z</dcterms:created>
  <dcterms:modified xsi:type="dcterms:W3CDTF">2020-05-03T08:46:23Z</dcterms:modified>
</cp:coreProperties>
</file>