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1BE40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2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3A9-8D83-4AD3-A2FB-C1575847C2EB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8E9-152C-4110-8AF3-FCB9EC8750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3A9-8D83-4AD3-A2FB-C1575847C2EB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8E9-152C-4110-8AF3-FCB9EC8750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3A9-8D83-4AD3-A2FB-C1575847C2EB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8E9-152C-4110-8AF3-FCB9EC8750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3A9-8D83-4AD3-A2FB-C1575847C2EB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8E9-152C-4110-8AF3-FCB9EC8750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3A9-8D83-4AD3-A2FB-C1575847C2EB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8E9-152C-4110-8AF3-FCB9EC8750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3A9-8D83-4AD3-A2FB-C1575847C2EB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8E9-152C-4110-8AF3-FCB9EC8750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3A9-8D83-4AD3-A2FB-C1575847C2EB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8E9-152C-4110-8AF3-FCB9EC8750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3A9-8D83-4AD3-A2FB-C1575847C2EB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8E9-152C-4110-8AF3-FCB9EC8750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3A9-8D83-4AD3-A2FB-C1575847C2EB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8E9-152C-4110-8AF3-FCB9EC8750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3A9-8D83-4AD3-A2FB-C1575847C2EB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8E9-152C-4110-8AF3-FCB9EC8750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3A9-8D83-4AD3-A2FB-C1575847C2EB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8E9-152C-4110-8AF3-FCB9EC8750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623A9-8D83-4AD3-A2FB-C1575847C2EB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778E9-152C-4110-8AF3-FCB9EC8750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9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962400" y="3257550"/>
            <a:ext cx="1447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VIII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3350"/>
            <a:ext cx="8686800" cy="153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809750"/>
            <a:ext cx="48291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114550"/>
            <a:ext cx="32194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335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763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Функција обрнуте пропорционалности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9350"/>
            <a:ext cx="8229600" cy="3394472"/>
          </a:xfrm>
        </p:spPr>
        <p:txBody>
          <a:bodyPr/>
          <a:lstStyle/>
          <a:p>
            <a:pPr algn="ctr">
              <a:buNone/>
            </a:pPr>
            <a:r>
              <a:rPr lang="sr-Cyrl-BA" dirty="0" smtClean="0">
                <a:solidFill>
                  <a:schemeClr val="bg1"/>
                </a:solidFill>
              </a:rPr>
              <a:t>Вјежба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335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Примјер 1.</a:t>
            </a:r>
            <a:r>
              <a:rPr lang="ru-RU" sz="2400" dirty="0" smtClean="0">
                <a:solidFill>
                  <a:schemeClr val="bg1"/>
                </a:solidFill>
              </a:rPr>
              <a:t> Наведи неке примјере обрнуто пропорционалних величина.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950"/>
            <a:ext cx="8686800" cy="4724400"/>
          </a:xfrm>
        </p:spPr>
        <p:txBody>
          <a:bodyPr>
            <a:normAutofit/>
          </a:bodyPr>
          <a:lstStyle/>
          <a:p>
            <a:pPr lvl="0"/>
            <a:r>
              <a:rPr lang="ru-RU" sz="2200" dirty="0" smtClean="0">
                <a:solidFill>
                  <a:schemeClr val="bg1"/>
                </a:solidFill>
              </a:rPr>
              <a:t>Брзина </a:t>
            </a:r>
            <a:r>
              <a:rPr lang="ru-RU" sz="2200" dirty="0">
                <a:solidFill>
                  <a:schemeClr val="bg1"/>
                </a:solidFill>
              </a:rPr>
              <a:t>вожње и вријеме вожње на истом путу.</a:t>
            </a:r>
            <a:endParaRPr lang="en-US" sz="22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	</a:t>
            </a:r>
            <a:r>
              <a:rPr lang="ru-RU" sz="2200" dirty="0" smtClean="0">
                <a:solidFill>
                  <a:schemeClr val="bg1"/>
                </a:solidFill>
              </a:rPr>
              <a:t>Мањом </a:t>
            </a:r>
            <a:r>
              <a:rPr lang="ru-RU" sz="2200" dirty="0">
                <a:solidFill>
                  <a:schemeClr val="bg1"/>
                </a:solidFill>
              </a:rPr>
              <a:t>брзином требало би нам више времена за неки пут.</a:t>
            </a:r>
            <a:endParaRPr lang="en-US" sz="2200" dirty="0">
              <a:solidFill>
                <a:schemeClr val="bg1"/>
              </a:solidFill>
            </a:endParaRPr>
          </a:p>
          <a:p>
            <a:pPr lvl="0"/>
            <a:r>
              <a:rPr lang="ru-RU" sz="2200" dirty="0">
                <a:solidFill>
                  <a:schemeClr val="bg1"/>
                </a:solidFill>
              </a:rPr>
              <a:t>Вријеме обављања посла и број радника на том послу.</a:t>
            </a:r>
            <a:endParaRPr lang="en-US" sz="22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	</a:t>
            </a:r>
            <a:r>
              <a:rPr lang="ru-RU" sz="2200" dirty="0" smtClean="0">
                <a:solidFill>
                  <a:schemeClr val="bg1"/>
                </a:solidFill>
              </a:rPr>
              <a:t>Више </a:t>
            </a:r>
            <a:r>
              <a:rPr lang="ru-RU" sz="2200" dirty="0">
                <a:solidFill>
                  <a:schemeClr val="bg1"/>
                </a:solidFill>
              </a:rPr>
              <a:t>радника радило би исти посао мање времена.</a:t>
            </a:r>
            <a:endParaRPr lang="en-US" sz="2200" dirty="0">
              <a:solidFill>
                <a:schemeClr val="bg1"/>
              </a:solidFill>
            </a:endParaRPr>
          </a:p>
          <a:p>
            <a:pPr lvl="0"/>
            <a:r>
              <a:rPr lang="ru-RU" sz="2200" dirty="0">
                <a:solidFill>
                  <a:schemeClr val="bg1"/>
                </a:solidFill>
              </a:rPr>
              <a:t>Величина комада торте и број дјеце која требају појести ту торту.</a:t>
            </a:r>
            <a:endParaRPr lang="en-US" sz="22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	</a:t>
            </a:r>
            <a:r>
              <a:rPr lang="ru-RU" sz="2200" dirty="0" smtClean="0">
                <a:solidFill>
                  <a:schemeClr val="bg1"/>
                </a:solidFill>
              </a:rPr>
              <a:t>Парче </a:t>
            </a:r>
            <a:r>
              <a:rPr lang="ru-RU" sz="2200" dirty="0">
                <a:solidFill>
                  <a:schemeClr val="bg1"/>
                </a:solidFill>
              </a:rPr>
              <a:t>торте ће бити мање, ако ту торту буде јело више дјеце.</a:t>
            </a:r>
            <a:endParaRPr lang="en-US" sz="2200" dirty="0">
              <a:solidFill>
                <a:schemeClr val="bg1"/>
              </a:solidFill>
            </a:endParaRPr>
          </a:p>
          <a:p>
            <a:pPr lvl="0"/>
            <a:r>
              <a:rPr lang="ru-RU" sz="2200" dirty="0">
                <a:solidFill>
                  <a:schemeClr val="bg1"/>
                </a:solidFill>
              </a:rPr>
              <a:t>Фонт слова и број страница текста.</a:t>
            </a:r>
            <a:endParaRPr lang="en-US" sz="22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	</a:t>
            </a:r>
            <a:r>
              <a:rPr lang="ru-RU" sz="2200" dirty="0" smtClean="0">
                <a:solidFill>
                  <a:schemeClr val="bg1"/>
                </a:solidFill>
              </a:rPr>
              <a:t>Мањи </a:t>
            </a:r>
            <a:r>
              <a:rPr lang="ru-RU" sz="2200" dirty="0">
                <a:solidFill>
                  <a:schemeClr val="bg1"/>
                </a:solidFill>
              </a:rPr>
              <a:t>фонт слова на једној страници значи више текста на тој страници.</a:t>
            </a:r>
            <a:endParaRPr lang="en-US" sz="2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978"/>
            <a:ext cx="8458200" cy="85725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Примјер 2.</a:t>
            </a:r>
            <a:r>
              <a:rPr lang="ru-RU" sz="2400" dirty="0" smtClean="0">
                <a:solidFill>
                  <a:schemeClr val="bg1"/>
                </a:solidFill>
              </a:rPr>
              <a:t> Величине  и  су обрнуто пропорционалне. Записати формулом ту зависност и допунити табелу: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71550"/>
            <a:ext cx="73723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114550"/>
            <a:ext cx="8305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451372"/>
          </a:xfrm>
        </p:spPr>
        <p:txBody>
          <a:bodyPr>
            <a:normAutofit fontScale="90000"/>
          </a:bodyPr>
          <a:lstStyle/>
          <a:p>
            <a:pPr algn="just"/>
            <a:r>
              <a:rPr lang="sr-Cyrl-BA" sz="2400" dirty="0" smtClean="0">
                <a:solidFill>
                  <a:schemeClr val="bg1"/>
                </a:solidFill>
              </a:rPr>
              <a:t>Дакле, формула зависности у овом задатку гласи:</a:t>
            </a:r>
            <a:br>
              <a:rPr lang="sr-Cyrl-BA" sz="2400" dirty="0" smtClean="0">
                <a:solidFill>
                  <a:schemeClr val="bg1"/>
                </a:solidFill>
              </a:rPr>
            </a:br>
            <a:r>
              <a:rPr lang="sr-Cyrl-BA" sz="2400" dirty="0" smtClean="0">
                <a:solidFill>
                  <a:schemeClr val="bg1"/>
                </a:solidFill>
              </a:rPr>
              <a:t/>
            </a:r>
            <a:br>
              <a:rPr lang="sr-Cyrl-BA" sz="2400" dirty="0" smtClean="0">
                <a:solidFill>
                  <a:schemeClr val="bg1"/>
                </a:solidFill>
              </a:rPr>
            </a:br>
            <a:r>
              <a:rPr lang="sr-Cyrl-BA" sz="2400" dirty="0" smtClean="0">
                <a:solidFill>
                  <a:schemeClr val="bg1"/>
                </a:solidFill>
              </a:rPr>
              <a:t/>
            </a:r>
            <a:br>
              <a:rPr lang="sr-Cyrl-BA" sz="2400" dirty="0" smtClean="0">
                <a:solidFill>
                  <a:schemeClr val="bg1"/>
                </a:solidFill>
              </a:rPr>
            </a:br>
            <a:r>
              <a:rPr lang="sr-Cyrl-BA" sz="2400" dirty="0" smtClean="0">
                <a:solidFill>
                  <a:schemeClr val="bg1"/>
                </a:solidFill>
              </a:rPr>
              <a:t>и можемо прећи на попуњавање табеле.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85950"/>
            <a:ext cx="289914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343150"/>
            <a:ext cx="4419601" cy="58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952750"/>
            <a:ext cx="30713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486150"/>
            <a:ext cx="635623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666750"/>
            <a:ext cx="762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4019550"/>
            <a:ext cx="39243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3350"/>
            <a:ext cx="8534400" cy="960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00150"/>
            <a:ext cx="8534400" cy="949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799" y="2114550"/>
            <a:ext cx="430810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r-Cyrl-BA" sz="2400" dirty="0" smtClean="0">
                <a:solidFill>
                  <a:schemeClr val="bg1"/>
                </a:solidFill>
              </a:rPr>
              <a:t>Формула гласи: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0515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971550"/>
            <a:ext cx="1905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3350"/>
            <a:ext cx="8686800" cy="93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2395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800350"/>
            <a:ext cx="808046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53</Words>
  <Application>Microsoft Office PowerPoint</Application>
  <PresentationFormat>On-screen Show (16:9)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</vt:lpstr>
      <vt:lpstr>Функција обрнуте пропорционалности</vt:lpstr>
      <vt:lpstr>Slide 3</vt:lpstr>
      <vt:lpstr>Примјер 1. Наведи неке примјере обрнуто пропорционалних величина.</vt:lpstr>
      <vt:lpstr>Примјер 2. Величине  и  су обрнуто пропорционалне. Записати формулом ту зависност и допунити табелу: </vt:lpstr>
      <vt:lpstr>Дакле, формула зависности у овом задатку гласи:   и можемо прећи на попуњавање табеле. </vt:lpstr>
      <vt:lpstr>Slide 7</vt:lpstr>
      <vt:lpstr>Формула гласи: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Функција обрнуте пропорционалности Вјежба</dc:title>
  <dc:creator>Adrijana</dc:creator>
  <cp:lastModifiedBy>Adrijana</cp:lastModifiedBy>
  <cp:revision>25</cp:revision>
  <dcterms:created xsi:type="dcterms:W3CDTF">2020-04-13T17:13:33Z</dcterms:created>
  <dcterms:modified xsi:type="dcterms:W3CDTF">2020-04-14T17:34:38Z</dcterms:modified>
</cp:coreProperties>
</file>