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33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2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206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48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05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98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59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278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65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71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14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86D-C72D-446B-9493-E660ADD65AEA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5BA0-6C38-4FCC-94A1-6BFC84B4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7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8951"/>
            <a:ext cx="9144000" cy="1591011"/>
          </a:xfrm>
        </p:spPr>
        <p:txBody>
          <a:bodyPr>
            <a:normAutofit fontScale="90000"/>
          </a:bodyPr>
          <a:lstStyle/>
          <a:p>
            <a:r>
              <a:rPr lang="sr-Cyrl-RS" sz="4400" b="1" dirty="0" smtClean="0">
                <a:solidFill>
                  <a:srgbClr val="C00000"/>
                </a:solidFill>
              </a:rPr>
              <a:t>ЖИВЈЕТИ СА ХРИСТОМ И У ХРИСТУ КРОЗ СВЕТУ ЛИТУРГИЈУ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2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590" y="847591"/>
            <a:ext cx="8043863" cy="5166843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Господ Исус Христос је Син Божији који је дошао у свијет ради нас људи и ради нашега спасења.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Донио је људима своју спасоносну науку која се зове Јеванђеље.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Бог је љубав и Он је човјека створио из љубави.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Црква је Богом установљена заједница људи у Христу, који су Духом Светим сједињени Божијим законом, јерархијом и Светим тајнама.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Чланом Христове Цркве постаје се крштењем.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Христос је одабрао 12 апостола, пославши их у свијет да проповиједају његову науку.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68525" y="963501"/>
            <a:ext cx="2986087" cy="46720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19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410844"/>
            <a:ext cx="7772399" cy="5766119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Спаситељ је Глава Цркве који непрекидно борави у </a:t>
            </a:r>
            <a:r>
              <a:rPr lang="sr-Cyrl-RS" b="1" dirty="0" smtClean="0">
                <a:solidFill>
                  <a:srgbClr val="C00000"/>
                </a:solidFill>
              </a:rPr>
              <a:t>њој </a:t>
            </a:r>
            <a:r>
              <a:rPr lang="sr-Cyrl-RS" b="1" dirty="0" smtClean="0">
                <a:solidFill>
                  <a:srgbClr val="C00000"/>
                </a:solidFill>
              </a:rPr>
              <a:t>јер каже: „Учећи их да држе све што сам заповиједио; и, ево ја сам с вама у све дане до свршетка вијека. Амин!“ (Мт 28,20)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Да бисмо могли добити спасење ми морамо живјети са Христом и у Христу кроз Свету Литургију.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Христос каже: </a:t>
            </a:r>
            <a:r>
              <a:rPr lang="sr-Cyrl-RS" b="1" dirty="0" smtClean="0">
                <a:solidFill>
                  <a:srgbClr val="C00000"/>
                </a:solidFill>
              </a:rPr>
              <a:t>„Ако </a:t>
            </a:r>
            <a:r>
              <a:rPr lang="sr-Cyrl-RS" b="1" dirty="0" smtClean="0">
                <a:solidFill>
                  <a:srgbClr val="C00000"/>
                </a:solidFill>
              </a:rPr>
              <a:t>мене љубите, заповијести моје држите.“ (Јн 14,15)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Љубав треба да влада у међусобном односу свих </a:t>
            </a:r>
            <a:r>
              <a:rPr lang="sr-Cyrl-RS" b="1" dirty="0" smtClean="0">
                <a:solidFill>
                  <a:srgbClr val="C00000"/>
                </a:solidFill>
              </a:rPr>
              <a:t>људи </a:t>
            </a:r>
            <a:r>
              <a:rPr lang="sr-Cyrl-RS" b="1" dirty="0" smtClean="0">
                <a:solidFill>
                  <a:srgbClr val="C00000"/>
                </a:solidFill>
              </a:rPr>
              <a:t>јер Христос каже: „По томе ћете се познати да сте моји ученици ако будете имали љубави међу собом.“ (Јн 13,35)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2476" y="1057275"/>
            <a:ext cx="2981324" cy="44148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51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8626"/>
            <a:ext cx="10515600" cy="5748337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Христос је животворни наш хљеб: </a:t>
            </a:r>
            <a:r>
              <a:rPr lang="sr-Cyrl-RS" b="1" dirty="0" smtClean="0">
                <a:solidFill>
                  <a:srgbClr val="C00000"/>
                </a:solidFill>
              </a:rPr>
              <a:t>„Ја </a:t>
            </a:r>
            <a:r>
              <a:rPr lang="sr-Cyrl-RS" b="1" dirty="0" smtClean="0">
                <a:solidFill>
                  <a:srgbClr val="C00000"/>
                </a:solidFill>
              </a:rPr>
              <a:t>сам хљеб живи који сиђе с неба; ако ко једе од овог хљеба живјеће вавјек; и хљеб који ћу дати тијело је моје, које ћу дати за живот свијета.“ (Јн 6,51)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Наш живот у Христу, овдје на Земљи одвија се кроз Свету  Литургију.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Свету Литургију установио је Господ Исус Христос на Велики четвртак на Тајној вечери.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8951" y="4071938"/>
            <a:ext cx="5414962" cy="21050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8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410844"/>
            <a:ext cx="7558088" cy="6047106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Ријеч Литургија је грког поријекла и значи „заједничка служба“, или „служба Божја“.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На Светој Литургији се кроз Свету тајну причешћа под видом хљеба и вина даје вјернима право Тијело и права Крв Господа нашега Исуса Христа.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Господ Исус Христос каже: „Ко једе моје тијело и пије моју крв, има живот вијечни, и ја ћу га васкрснути у посљедњи дан.“ (Јн 6,54)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За ову Свету тајну се припремамо постом        и молитвом.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Треба да приступимо са страхом и љубављу, припремљени, са сазнањем да нас једино Бог чини достојним да се причестимо.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8139" y="1500188"/>
            <a:ext cx="3514724" cy="3857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03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8863"/>
            <a:ext cx="10515600" cy="1573436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C00000"/>
                </a:solidFill>
              </a:rPr>
              <a:t>Одговори на питања у уџбенику на страни 84 у облику теза и тако научи најважније из ове наставне јединице!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31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401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ЖИВЈЕТИ СА ХРИСТОМ И У ХРИСТУ КРОЗ СВЕТУ ЛИТУРГИЈУ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Slavoljub Lukic</cp:lastModifiedBy>
  <cp:revision>17</cp:revision>
  <dcterms:created xsi:type="dcterms:W3CDTF">2020-04-21T13:04:37Z</dcterms:created>
  <dcterms:modified xsi:type="dcterms:W3CDTF">2020-04-27T11:12:17Z</dcterms:modified>
</cp:coreProperties>
</file>