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57" r:id="rId4"/>
    <p:sldId id="270" r:id="rId5"/>
    <p:sldId id="258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97483-D28F-46FC-8548-342C3B175100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DCA82-448F-4607-A6A1-1A65EB871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60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уопште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DCA82-448F-4607-A6A1-1A65EB8712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611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уопште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DCA82-448F-4607-A6A1-1A65EB8712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51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1"/>
            <a:ext cx="8229600" cy="1894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3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3"/>
            <a:ext cx="812800" cy="517524"/>
          </a:xfrm>
        </p:spPr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2"/>
            <a:ext cx="8229600" cy="2053591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1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3"/>
            <a:ext cx="812800" cy="517524"/>
          </a:xfrm>
        </p:spPr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9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4DD01E-745C-43FD-86D5-5FDDCF9D72A5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1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474FD5-3E90-4623-96C2-865CC4CE7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447801"/>
            <a:ext cx="6858000" cy="1894363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MS Excel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BA" sz="3600" dirty="0">
                <a:latin typeface="Arial" pitchFamily="34" charset="0"/>
                <a:cs typeface="Arial" pitchFamily="34" charset="0"/>
              </a:rPr>
              <a:t/>
            </a:r>
            <a:br>
              <a:rPr lang="sr-Cyrl-BA" sz="3600" dirty="0">
                <a:latin typeface="Arial" pitchFamily="34" charset="0"/>
                <a:cs typeface="Arial" pitchFamily="34" charset="0"/>
              </a:rPr>
            </a:br>
            <a:r>
              <a:rPr lang="sr-Cyrl-BA" sz="3600" dirty="0">
                <a:latin typeface="Arial" pitchFamily="34" charset="0"/>
                <a:cs typeface="Arial" pitchFamily="34" charset="0"/>
              </a:rPr>
              <a:t>типови података у ћелијама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6477000"/>
            <a:ext cx="9159240" cy="381000"/>
          </a:xfrm>
        </p:spPr>
        <p:txBody>
          <a:bodyPr>
            <a:noAutofit/>
          </a:bodyPr>
          <a:lstStyle/>
          <a:p>
            <a:pPr algn="ctr"/>
            <a:r>
              <a:rPr lang="sr-Cyrl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Основи информатике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Cyrl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разред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6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5376" y="22860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Accounting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за рачуноводствене форм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ате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, слично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Currency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,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 </a:t>
            </a:r>
            <a:endParaRPr lang="sr-Cyrl-BA" sz="2400" i="1" dirty="0">
              <a:latin typeface="Arial" pitchFamily="34" charset="0"/>
              <a:cs typeface="Arial" pitchFamily="34" charset="0"/>
            </a:endParaRPr>
          </a:p>
          <a:p>
            <a:r>
              <a:rPr lang="sr-Cyrl-BA" sz="2400" dirty="0">
                <a:latin typeface="Arial" pitchFamily="34" charset="0"/>
                <a:cs typeface="Arial" pitchFamily="34" charset="0"/>
              </a:rPr>
              <a:t>                      али са различитим поравнањима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6476" y="1295401"/>
            <a:ext cx="6629400" cy="522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74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33497"/>
            <a:ext cx="693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Датум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Date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формат за приказивање датума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3" y="1066800"/>
            <a:ext cx="640267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14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2" y="333497"/>
            <a:ext cx="746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Вријеме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Time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формат за приказивање времена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3" y="1219201"/>
            <a:ext cx="6491705" cy="50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38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2" y="333497"/>
            <a:ext cx="7030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Процентуални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Percentage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број као проценат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914401"/>
            <a:ext cx="7305866" cy="576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7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3" y="333497"/>
            <a:ext cx="8142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Разломак 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Fraction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приказ броја у формату разломка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2111" y="990601"/>
            <a:ext cx="7268589" cy="5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886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52402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Научни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Scientific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за научни или експоненцијалан приказ бројева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010293"/>
            <a:ext cx="6477000" cy="4933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0541" y="6324602"/>
            <a:ext cx="861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>
                <a:latin typeface="Arial" pitchFamily="34" charset="0"/>
                <a:cs typeface="Arial" pitchFamily="34" charset="0"/>
              </a:rPr>
              <a:t>Напомена: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Excel</a:t>
            </a:r>
            <a:r>
              <a:rPr lang="sr-Cyrl-RS" sz="1400" dirty="0">
                <a:latin typeface="Arial" pitchFamily="34" charset="0"/>
                <a:cs typeface="Arial" pitchFamily="34" charset="0"/>
              </a:rPr>
              <a:t> сваки број који има 12 и више  цифара претвара аутоматски у овај научни формат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0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76202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Текстуални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Text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тип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>
                <a:latin typeface="Arial" pitchFamily="34" charset="0"/>
                <a:cs typeface="Arial" pitchFamily="34" charset="0"/>
              </a:rPr>
              <a:t>подаци остају у оном облику </a:t>
            </a:r>
          </a:p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у којем их уносимо; (рјешење ЈМБГ проблема)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6731" y="907199"/>
            <a:ext cx="7184471" cy="517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2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5132" y="3010530"/>
            <a:ext cx="8113136" cy="12957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76202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Задаћа за самосталан рад: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5694" y="1219202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>
                <a:latin typeface="Arial" pitchFamily="34" charset="0"/>
                <a:cs typeface="Arial" pitchFamily="34" charset="0"/>
              </a:rPr>
              <a:t>Креирати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MS Excel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документ под именом 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Моје одјељење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buAutoNum type="arabicPeriod"/>
            </a:pPr>
            <a:r>
              <a:rPr lang="sr-Cyrl-RS" dirty="0">
                <a:latin typeface="Arial" pitchFamily="34" charset="0"/>
                <a:cs typeface="Arial" pitchFamily="34" charset="0"/>
              </a:rPr>
              <a:t>Преименовати Лист1 (</a:t>
            </a:r>
            <a:r>
              <a:rPr lang="sr-Latn-RS" i="1" dirty="0">
                <a:latin typeface="Arial" pitchFamily="34" charset="0"/>
                <a:cs typeface="Arial" pitchFamily="34" charset="0"/>
              </a:rPr>
              <a:t>Sheet1</a:t>
            </a:r>
            <a:r>
              <a:rPr lang="sr-Latn-RS" dirty="0">
                <a:latin typeface="Arial" pitchFamily="34" charset="0"/>
                <a:cs typeface="Arial" pitchFamily="34" charset="0"/>
              </a:rPr>
              <a:t>)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у </a:t>
            </a:r>
            <a:r>
              <a:rPr lang="sr-Cyrl-RS" b="1" dirty="0">
                <a:latin typeface="Arial" pitchFamily="34" charset="0"/>
                <a:cs typeface="Arial" pitchFamily="34" charset="0"/>
              </a:rPr>
              <a:t>Подаци о ученицима</a:t>
            </a:r>
            <a:r>
              <a:rPr lang="sr-Cyrl-RS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buAutoNum type="arabicPeriod"/>
            </a:pPr>
            <a:r>
              <a:rPr lang="sr-Cyrl-RS" dirty="0">
                <a:latin typeface="Arial" pitchFamily="34" charset="0"/>
                <a:cs typeface="Arial" pitchFamily="34" charset="0"/>
              </a:rPr>
              <a:t>За своје одјељење урадити табелу (примјер започет на слици испод) користећи дате типове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података у колонама: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20213" y="253116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dirty="0"/>
              <a:t>БРОЈ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4495800"/>
            <a:ext cx="1371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dirty="0"/>
              <a:t>ТЕКСТ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514600" y="2912161"/>
            <a:ext cx="124715" cy="533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781300" y="4076701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rot="5400000" flipH="1" flipV="1">
            <a:off x="3352800" y="39624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924300" y="38481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45720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dirty="0"/>
              <a:t>ДАТУМ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5334000" y="40386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4100" y="2511031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dirty="0"/>
              <a:t>ТЕКСТ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6520800" y="3022145"/>
            <a:ext cx="317261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11788" y="4381154"/>
            <a:ext cx="2971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Cyrl-RS" dirty="0"/>
              <a:t>БРОЈ ЗАОКРУЖЕН НА ДВИЈЕ ДЕЦИМАЛЕ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8001000" y="3709838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81200" y="5486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4. </a:t>
            </a:r>
            <a:r>
              <a:rPr lang="sr-Cyrl-BA" dirty="0">
                <a:latin typeface="Arial" pitchFamily="34" charset="0"/>
                <a:cs typeface="Arial" pitchFamily="34" charset="0"/>
              </a:rPr>
              <a:t>У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табелу уписати податке за најмање 5 ученика</a:t>
            </a:r>
            <a:r>
              <a:rPr lang="sr-Latn-R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972800" y="5704222"/>
            <a:ext cx="609600" cy="609600"/>
            <a:chOff x="9646024" y="5713284"/>
            <a:chExt cx="609600" cy="609600"/>
          </a:xfrm>
        </p:grpSpPr>
        <p:sp>
          <p:nvSpPr>
            <p:cNvPr id="20" name="Heart 19"/>
            <p:cNvSpPr/>
            <p:nvPr/>
          </p:nvSpPr>
          <p:spPr>
            <a:xfrm>
              <a:off x="9646024" y="5713284"/>
              <a:ext cx="609600" cy="60960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722224" y="5894974"/>
              <a:ext cx="533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1000" dirty="0"/>
                <a:t>АИМ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1963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914400"/>
            <a:ext cx="7467600" cy="1371600"/>
          </a:xfrm>
        </p:spPr>
        <p:txBody>
          <a:bodyPr/>
          <a:lstStyle/>
          <a:p>
            <a:r>
              <a:rPr lang="sr-Cyrl-BA" dirty="0" smtClean="0"/>
              <a:t>Шта је то ћелија?</a:t>
            </a:r>
          </a:p>
          <a:p>
            <a:r>
              <a:rPr lang="sr-Cyrl-BA" dirty="0" smtClean="0"/>
              <a:t>Како попуњавамо ћелију?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57400" y="2895600"/>
            <a:ext cx="7467600" cy="7620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dirty="0"/>
              <a:t>Ћелија је основни елемент радног листа у који уносим</a:t>
            </a:r>
            <a:r>
              <a:rPr lang="en-US" dirty="0"/>
              <a:t>o</a:t>
            </a:r>
            <a:r>
              <a:rPr lang="sr-Cyrl-BA" dirty="0"/>
              <a:t> податке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3971366"/>
            <a:ext cx="7467600" cy="73958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dirty="0"/>
              <a:t>Ћелију попуњавамо избором (помоћу миша или курсорских тастера) и уписом са тастатуре</a:t>
            </a:r>
          </a:p>
        </p:txBody>
      </p:sp>
    </p:spTree>
    <p:extLst>
      <p:ext uri="{BB962C8B-B14F-4D97-AF65-F5344CB8AC3E}">
        <p14:creationId xmlns:p14="http://schemas.microsoft.com/office/powerpoint/2010/main" xmlns="" val="108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685800"/>
            <a:ext cx="7467600" cy="4800600"/>
          </a:xfrm>
        </p:spPr>
        <p:txBody>
          <a:bodyPr/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MS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разликује два типа основних података:</a:t>
            </a:r>
          </a:p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константе и формуле.</a:t>
            </a:r>
          </a:p>
          <a:p>
            <a:pPr marL="0" indent="0">
              <a:buNone/>
            </a:pPr>
            <a:endParaRPr lang="sr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Cyrl-BA" dirty="0">
              <a:latin typeface="Arial" pitchFamily="34" charset="0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Константе – </a:t>
            </a:r>
            <a:r>
              <a:rPr lang="sr-Cyrl-BA" sz="2000" dirty="0">
                <a:latin typeface="Arial" pitchFamily="34" charset="0"/>
                <a:cs typeface="Arial" pitchFamily="34" charset="0"/>
              </a:rPr>
              <a:t>текст, број, валута новца, вријеме, датум, ...</a:t>
            </a:r>
          </a:p>
          <a:p>
            <a:pPr marL="0" indent="0">
              <a:buNone/>
            </a:pPr>
            <a:endParaRPr lang="sr-Cyrl-BA" dirty="0">
              <a:latin typeface="Arial" pitchFamily="34" charset="0"/>
              <a:cs typeface="Arial" pitchFamily="34" charset="0"/>
            </a:endParaRP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Формуле- </a:t>
            </a:r>
            <a:r>
              <a:rPr lang="sr-Cyrl-BA" sz="2000" dirty="0">
                <a:latin typeface="Arial" pitchFamily="34" charset="0"/>
                <a:cs typeface="Arial" pitchFamily="34" charset="0"/>
              </a:rPr>
              <a:t>изрази или функције којима се израчунава </a:t>
            </a:r>
          </a:p>
          <a:p>
            <a:pPr marL="0" indent="0">
              <a:buNone/>
            </a:pPr>
            <a:r>
              <a:rPr lang="sr-Cyrl-BA" sz="2000" dirty="0">
                <a:latin typeface="Arial" pitchFamily="34" charset="0"/>
                <a:cs typeface="Arial" pitchFamily="34" charset="0"/>
              </a:rPr>
              <a:t>	            неки резултат, а почињу са знаком једнакости.</a:t>
            </a:r>
          </a:p>
          <a:p>
            <a:pPr marL="0" indent="0">
              <a:buNone/>
            </a:pPr>
            <a:endParaRPr lang="sr-Cyrl-BA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3" y="4343402"/>
            <a:ext cx="2638793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95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685800"/>
            <a:ext cx="7467600" cy="990600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MS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sr-Cyrl-BA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приликом уноса самостално одређује тип података.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9050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>
                <a:latin typeface="Arial" pitchFamily="34" charset="0"/>
                <a:cs typeface="Arial" pitchFamily="34" charset="0"/>
              </a:rPr>
              <a:t>Проблеми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4991" y="2400301"/>
            <a:ext cx="5799011" cy="19431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4724400"/>
            <a:ext cx="7467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>
                <a:latin typeface="Arial" pitchFamily="34" charset="0"/>
                <a:cs typeface="Arial" pitchFamily="34" charset="0"/>
              </a:rPr>
              <a:t>Према томе често морамо сами да одаберемо тип података који уносимо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51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381000"/>
            <a:ext cx="838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>
                <a:latin typeface="Arial" pitchFamily="34" charset="0"/>
                <a:cs typeface="Arial" pitchFamily="34" charset="0"/>
              </a:rPr>
              <a:t>Начини бирања типа података у </a:t>
            </a:r>
            <a:r>
              <a:rPr lang="sr-Latn-RS" sz="2400" dirty="0">
                <a:latin typeface="Arial" pitchFamily="34" charset="0"/>
                <a:cs typeface="Arial" pitchFamily="34" charset="0"/>
              </a:rPr>
              <a:t>Excelu</a:t>
            </a:r>
            <a:r>
              <a:rPr lang="sr-Cyrl-RS" sz="2500" i="1" dirty="0">
                <a:latin typeface="Arial" pitchFamily="34" charset="0"/>
                <a:cs typeface="Arial" pitchFamily="34" charset="0"/>
              </a:rPr>
              <a:t> </a:t>
            </a:r>
            <a:endParaRPr lang="sr-Cyrl-BA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3439" y="1679854"/>
            <a:ext cx="1925627" cy="4429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9063" y="3352802"/>
            <a:ext cx="4391808" cy="19983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3849" y="11094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33550" y="273212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67519" y="9816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3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2837" y="1262694"/>
            <a:ext cx="3134992" cy="520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36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33349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Дијалошки мени за избор типова података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1066802"/>
            <a:ext cx="5810604" cy="51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32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9803" y="202393"/>
            <a:ext cx="806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уопштен (подразумијевани) формат податка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763783"/>
            <a:ext cx="6705600" cy="5310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1" y="6324600"/>
            <a:ext cx="829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Напомена: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Excel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поравнава текст по лијевој, а број по десној страни ћелије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9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3" y="228602"/>
            <a:ext cx="84716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dirty="0">
                <a:latin typeface="Arial" pitchFamily="34" charset="0"/>
                <a:cs typeface="Arial" pitchFamily="34" charset="0"/>
              </a:rPr>
              <a:t>Број</a:t>
            </a:r>
            <a:r>
              <a:rPr lang="sr-Cyrl-RS" sz="2200" i="1" dirty="0">
                <a:latin typeface="Arial" pitchFamily="34" charset="0"/>
                <a:cs typeface="Arial" pitchFamily="34" charset="0"/>
              </a:rPr>
              <a:t> (</a:t>
            </a:r>
            <a:r>
              <a:rPr lang="hr-HR" sz="2200" i="1" dirty="0">
                <a:latin typeface="Arial" pitchFamily="34" charset="0"/>
                <a:cs typeface="Arial" pitchFamily="34" charset="0"/>
              </a:rPr>
              <a:t>Number</a:t>
            </a:r>
            <a:r>
              <a:rPr lang="sr-Cyrl-RS" sz="22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200" dirty="0">
                <a:latin typeface="Arial" pitchFamily="34" charset="0"/>
                <a:cs typeface="Arial" pitchFamily="34" charset="0"/>
              </a:rPr>
              <a:t> одређивање броја децимала, раздвајање хиљада, негативан број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219201"/>
            <a:ext cx="6858000" cy="53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79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333497"/>
            <a:ext cx="651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Валута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Currency</a:t>
            </a:r>
            <a:r>
              <a:rPr lang="sr-Cyrl-RS" sz="2400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</a:t>
            </a:r>
            <a:r>
              <a:rPr lang="sr-Cyrl-BA" sz="2400" dirty="0">
                <a:latin typeface="Arial" pitchFamily="34" charset="0"/>
                <a:cs typeface="Arial" pitchFamily="34" charset="0"/>
              </a:rPr>
              <a:t> приказ новчаних износа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990601"/>
            <a:ext cx="6629400" cy="529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6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322</Words>
  <Application>Microsoft Office PowerPoint</Application>
  <PresentationFormat>Custom</PresentationFormat>
  <Paragraphs>52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MS Excel  типови података у ћелијама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  типови података у ћелијама</dc:title>
  <dc:creator>Biby</dc:creator>
  <cp:lastModifiedBy>Aleksandra Stankovic</cp:lastModifiedBy>
  <cp:revision>32</cp:revision>
  <dcterms:created xsi:type="dcterms:W3CDTF">2020-03-30T21:33:20Z</dcterms:created>
  <dcterms:modified xsi:type="dcterms:W3CDTF">2020-04-07T08:23:02Z</dcterms:modified>
</cp:coreProperties>
</file>