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6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0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03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0349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23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93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1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7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1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2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5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9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6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8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9FC321-8593-4539-B0F9-FC3AB283FB0A}" type="datetimeFigureOut">
              <a:rPr lang="en-US" smtClean="0"/>
              <a:pPr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E9A13-734B-4190-A09F-997670DDA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423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255" y="257174"/>
            <a:ext cx="8825658" cy="2943226"/>
          </a:xfrm>
        </p:spPr>
        <p:txBody>
          <a:bodyPr/>
          <a:lstStyle/>
          <a:p>
            <a:pPr algn="ctr"/>
            <a:r>
              <a:rPr lang="sr-Cyrl-BA" b="1" dirty="0" smtClean="0"/>
              <a:t>Запремина ваљка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38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485775"/>
            <a:ext cx="9810749" cy="5577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BA" sz="2800" b="1" dirty="0" smtClean="0"/>
              <a:t>Површину круга није могуће лако израчунати , јединица дужине је дуж, јединица површине је квадрат, а круг је крива линија. (Проблем квадратуре круга!)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800" b="1" dirty="0" smtClean="0"/>
              <a:t>У доба Архимеда површина круга се рачунала приближно, умјесто круга посматрао се уписан многоугао у круг.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BA" sz="2800" b="1" dirty="0" smtClean="0"/>
              <a:t>Проблем запремине ваљка се рјешава на исти начин. </a:t>
            </a:r>
            <a:endParaRPr lang="sr-Cyrl-BA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BA" sz="2800" b="1" dirty="0" smtClean="0"/>
              <a:t>Запремина ваљка се рачуна по истој формули као и запремина призме.</a:t>
            </a:r>
          </a:p>
          <a:p>
            <a:pPr>
              <a:buFont typeface="Arial" panose="020B0604020202020204" pitchFamily="34" charset="0"/>
              <a:buChar char="•"/>
            </a:pPr>
            <a:endParaRPr lang="sr-Cyrl-BA" dirty="0"/>
          </a:p>
          <a:p>
            <a:pPr>
              <a:buFont typeface="Arial" panose="020B0604020202020204" pitchFamily="34" charset="0"/>
              <a:buChar char="•"/>
            </a:pP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	</a:t>
            </a:r>
          </a:p>
          <a:p>
            <a:pPr>
              <a:buFont typeface="Arial" panose="020B0604020202020204" pitchFamily="34" charset="0"/>
              <a:buChar char="•"/>
            </a:pPr>
            <a:endParaRPr lang="sr-Cyrl-BA" dirty="0" smtClean="0"/>
          </a:p>
        </p:txBody>
      </p:sp>
    </p:spTree>
    <p:extLst>
      <p:ext uri="{BB962C8B-B14F-4D97-AF65-F5344CB8AC3E}">
        <p14:creationId xmlns:p14="http://schemas.microsoft.com/office/powerpoint/2010/main" val="403039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46112" y="452719"/>
                <a:ext cx="9478964" cy="162373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6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RS" sz="6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660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sr-Latn-RS" sz="6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6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2" y="452719"/>
                <a:ext cx="9478964" cy="162373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3095626" y="1264585"/>
            <a:ext cx="581024" cy="6012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26445" y="1891785"/>
            <a:ext cx="1677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/>
              <a:t>запремина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57775" y="1418154"/>
            <a:ext cx="456409" cy="447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66913" y="1891785"/>
            <a:ext cx="2026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/>
              <a:t>база (основа)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913569" y="1406785"/>
            <a:ext cx="506406" cy="4590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04847" y="1897620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/>
              <a:t>висина</a:t>
            </a:r>
            <a:endParaRPr lang="en-US" sz="2000" dirty="0"/>
          </a:p>
        </p:txBody>
      </p:sp>
      <p:sp>
        <p:nvSpPr>
          <p:cNvPr id="21" name="Can 20"/>
          <p:cNvSpPr/>
          <p:nvPr/>
        </p:nvSpPr>
        <p:spPr>
          <a:xfrm>
            <a:off x="2007395" y="2706270"/>
            <a:ext cx="2632872" cy="3571875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323831" y="3028950"/>
            <a:ext cx="13164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76650" y="2628840"/>
            <a:ext cx="43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39037" y="4122875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/>
              <a:t>H</a:t>
            </a:r>
            <a:endParaRPr lang="en-US" sz="2800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67200" y="2905125"/>
            <a:ext cx="21907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57950" y="2612737"/>
                <a:ext cx="17713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sr-Latn-R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R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R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R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950" y="2612737"/>
                <a:ext cx="177131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86450" y="3953599"/>
                <a:ext cx="45339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40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RS" sz="40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40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sr-Latn-R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sr-Latn-R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r-Latn-RS" sz="4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Latn-RS" sz="4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sr-Latn-R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RS" sz="4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4000" b="0" i="1" dirty="0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RS" sz="4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R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R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6450" y="3953599"/>
                <a:ext cx="4533900" cy="19389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6913569" y="4003103"/>
            <a:ext cx="2478081" cy="608876"/>
          </a:xfrm>
          <a:prstGeom prst="rect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13569" y="5203253"/>
            <a:ext cx="2478081" cy="608876"/>
          </a:xfrm>
          <a:prstGeom prst="rect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9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20" grpId="0"/>
      <p:bldP spid="21" grpId="0" animBg="1"/>
      <p:bldP spid="25" grpId="0"/>
      <p:bldP spid="26" grpId="0"/>
      <p:bldP spid="29" grpId="0" animBg="1"/>
      <p:bldP spid="30" grpId="0" animBg="1"/>
      <p:bldP spid="31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4000" dirty="0" smtClean="0"/>
              <a:t>Задатак 1</a:t>
            </a:r>
            <a:r>
              <a:rPr lang="en-US" sz="4000" dirty="0" smtClean="0"/>
              <a:t>    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2476" y="1219201"/>
                <a:ext cx="8334374" cy="828674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sr-Cyrl-BA" dirty="0" smtClean="0"/>
                  <a:t>Израчунати  запремину ваљка коме јепречник основе </a:t>
                </a:r>
                <a14:m>
                  <m:oMath xmlns:m="http://schemas.openxmlformats.org/officeDocument/2006/math">
                    <m:r>
                      <a:rPr lang="sr-Cyrl-BA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Cyrl-BA" b="0" dirty="0" smtClean="0"/>
                  <a:t>и висина </a:t>
                </a:r>
                <a14:m>
                  <m:oMath xmlns:m="http://schemas.openxmlformats.org/officeDocument/2006/math">
                    <m:r>
                      <a:rPr lang="sr-Cyrl-BA" b="0" i="1" smtClean="0">
                        <a:latin typeface="Cambria Math" panose="02040503050406030204" pitchFamily="18" charset="0"/>
                      </a:rPr>
                      <m:t>35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Cyrl-BA" b="0" dirty="0" smtClean="0"/>
                  <a:t>.</a:t>
                </a: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2476" y="1219201"/>
                <a:ext cx="8334374" cy="828674"/>
              </a:xfrm>
              <a:blipFill>
                <a:blip r:embed="rId2"/>
                <a:stretch>
                  <a:fillRect l="-292" t="-3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6111" y="2619731"/>
                <a:ext cx="4230689" cy="3605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 indent="-40005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000" b="0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20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=35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Cyrl-BA" sz="2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000" dirty="0" smtClean="0"/>
              </a:p>
              <a:p>
                <a:endParaRPr lang="en-US" sz="2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2000" b="0" dirty="0" smtClean="0"/>
              </a:p>
              <a:p>
                <a:endParaRPr lang="en-US" sz="2000" dirty="0" smtClean="0"/>
              </a:p>
              <a:p>
                <a:r>
                  <a:rPr lang="sr-Latn-RS" sz="20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∙35</m:t>
                      </m:r>
                    </m:oMath>
                  </m:oMathPara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=7875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11" y="2619731"/>
                <a:ext cx="4230689" cy="36055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195512" y="3309659"/>
            <a:ext cx="1171575" cy="5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28811" y="5876926"/>
            <a:ext cx="1704975" cy="453120"/>
          </a:xfrm>
          <a:prstGeom prst="rect">
            <a:avLst/>
          </a:prstGeom>
          <a:noFill/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7296151" y="2814358"/>
            <a:ext cx="1571624" cy="2028389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220076" y="3004067"/>
            <a:ext cx="647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6240" y="2725754"/>
            <a:ext cx="209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r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67775" y="3643886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805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8288339" cy="985557"/>
          </a:xfrm>
        </p:spPr>
        <p:txBody>
          <a:bodyPr/>
          <a:lstStyle/>
          <a:p>
            <a:r>
              <a:rPr lang="sr-Cyrl-BA" sz="4000" dirty="0" smtClean="0"/>
              <a:t>Задатак 2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261354" y="1887385"/>
                <a:ext cx="9057851" cy="4398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sr-Cyrl-BA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=12,56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/>
                  <a:t>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=62,8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R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62,8=2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∙2∙3.14∙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r>
                  <a:rPr lang="sr-Latn-RS" dirty="0"/>
                  <a:t>, </a:t>
                </a:r>
                <a14:m>
                  <m:oMath xmlns:m="http://schemas.openxmlformats.org/officeDocument/2006/math">
                    <m:r>
                      <a:rPr lang="sr-Latn-R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R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=62,8:12,56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	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12,56=2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∙3,14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			</a:t>
                </a:r>
              </a:p>
              <a:p>
                <a:pPr marL="0" indent="0">
                  <a:buNone/>
                </a:pPr>
                <a:r>
                  <a:rPr lang="sr-Cyrl-BA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=12,56 :6,28</m:t>
                    </m:r>
                  </m:oMath>
                </a14:m>
                <a:r>
                  <a:rPr lang="en-US" dirty="0"/>
                  <a:t>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sr-Cyrl-BA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=12,56∙5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=2∙12,56+62,8</m:t>
                    </m:r>
                  </m:oMath>
                </a14:m>
                <a:endParaRPr lang="sr-Latn-R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		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=62,8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=87,92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∙3,14</m:t>
                    </m:r>
                  </m:oMath>
                </a14:m>
                <a:r>
                  <a:rPr lang="en-US" dirty="0"/>
                  <a:t>				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=12,56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354" y="1887385"/>
                <a:ext cx="9057851" cy="43985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314107" y="4874517"/>
            <a:ext cx="1621263" cy="495299"/>
          </a:xfrm>
          <a:prstGeom prst="rect">
            <a:avLst/>
          </a:prstGeom>
          <a:noFill/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87568" y="2769490"/>
            <a:ext cx="1438275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3768" y="1109643"/>
            <a:ext cx="9811853" cy="707886"/>
          </a:xfrm>
          <a:prstGeom prst="rect">
            <a:avLst/>
          </a:prstGeom>
          <a:blipFill>
            <a:blip r:embed="rId3"/>
            <a:stretch>
              <a:fillRect l="-621" t="-4310" b="-14655"/>
            </a:stretch>
          </a:blipFill>
        </p:spPr>
        <p:txBody>
          <a:bodyPr/>
          <a:lstStyle/>
          <a:p>
            <a:r>
              <a:rPr lang="en-US" sz="2000">
                <a:noFill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46437" y="4874516"/>
            <a:ext cx="1764138" cy="495300"/>
          </a:xfrm>
          <a:prstGeom prst="rect">
            <a:avLst/>
          </a:prstGeom>
          <a:noFill/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601075" y="2896048"/>
                <a:ext cx="3086100" cy="119062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1075" y="2896048"/>
                <a:ext cx="3086100" cy="11906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/>
              <p:nvPr/>
            </p:nvSpPr>
            <p:spPr>
              <a:xfrm>
                <a:off x="10030272" y="4086673"/>
                <a:ext cx="1304477" cy="1304477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0272" y="4086673"/>
                <a:ext cx="1304477" cy="1304477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11"/>
              <p:cNvSpPr/>
              <p:nvPr/>
            </p:nvSpPr>
            <p:spPr>
              <a:xfrm>
                <a:off x="9963821" y="1591571"/>
                <a:ext cx="1304477" cy="1304477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Ova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3821" y="1591571"/>
                <a:ext cx="1304477" cy="130447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n 10"/>
          <p:cNvSpPr/>
          <p:nvPr/>
        </p:nvSpPr>
        <p:spPr>
          <a:xfrm>
            <a:off x="7049897" y="1887385"/>
            <a:ext cx="1228870" cy="1336432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7705725" y="2028825"/>
            <a:ext cx="573042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865448" y="1691282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39695" y="2312319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1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/>
              <a:t>Задаћа: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sz="3600" b="1" dirty="0" smtClean="0"/>
              <a:t>Збирка задатака, страна 103, </a:t>
            </a:r>
            <a:br>
              <a:rPr lang="sr-Cyrl-BA" sz="3600" b="1" dirty="0" smtClean="0"/>
            </a:br>
            <a:r>
              <a:rPr lang="sr-Cyrl-BA" sz="3600" b="1" dirty="0" smtClean="0"/>
              <a:t>задаци 604., 607. и 610.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9450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</TotalTime>
  <Words>135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Century Gothic</vt:lpstr>
      <vt:lpstr>Wingdings</vt:lpstr>
      <vt:lpstr>Wingdings 3</vt:lpstr>
      <vt:lpstr>Ion</vt:lpstr>
      <vt:lpstr>Запремина ваљка</vt:lpstr>
      <vt:lpstr>PowerPoint Presentation</vt:lpstr>
      <vt:lpstr>V=B∙H</vt:lpstr>
      <vt:lpstr>Задатак 1    </vt:lpstr>
      <vt:lpstr>Задатак 2</vt:lpstr>
      <vt:lpstr>Задаћа:  Збирка задатака, страна 103,  задаци 604., 607. и 610.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Запремина ваљка</dc:title>
  <dc:creator>Goran Gvozdic</dc:creator>
  <cp:lastModifiedBy>Goran Gvozdic</cp:lastModifiedBy>
  <cp:revision>23</cp:revision>
  <dcterms:created xsi:type="dcterms:W3CDTF">2020-03-31T10:06:42Z</dcterms:created>
  <dcterms:modified xsi:type="dcterms:W3CDTF">2020-04-02T08:14:14Z</dcterms:modified>
</cp:coreProperties>
</file>