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65" r:id="rId5"/>
    <p:sldId id="269" r:id="rId6"/>
    <p:sldId id="266" r:id="rId7"/>
    <p:sldId id="263" r:id="rId8"/>
    <p:sldId id="264" r:id="rId9"/>
    <p:sldId id="26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ssa_PD_laptop2" initials="G" lastIdx="1" clrIdx="0">
    <p:extLst>
      <p:ext uri="{19B8F6BF-5375-455C-9EA6-DF929625EA0E}">
        <p15:presenceInfo xmlns:p15="http://schemas.microsoft.com/office/powerpoint/2012/main" userId="Glossa_PD_laptop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E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14:30:00.00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6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9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3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6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1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0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58D7-5ACB-4E16-8324-37FF53A92DF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0801-D04D-41BB-8390-254D5F84A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b="1" dirty="0" smtClean="0">
                <a:solidFill>
                  <a:srgbClr val="FF0000"/>
                </a:solidFill>
              </a:rPr>
              <a:t>Eine schwere Schultasche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>
                <a:solidFill>
                  <a:srgbClr val="002060"/>
                </a:solidFill>
              </a:rPr>
              <a:t>Nomen im Plural</a:t>
            </a:r>
          </a:p>
          <a:p>
            <a:r>
              <a:rPr lang="de-DE" sz="3600" dirty="0" smtClean="0">
                <a:solidFill>
                  <a:srgbClr val="002060"/>
                </a:solidFill>
              </a:rPr>
              <a:t>Zusammensetzungen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64" y="1315091"/>
            <a:ext cx="5080733" cy="5024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964" y="647272"/>
            <a:ext cx="682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Hausaufgabe: Arbeitsbuch, Seite 46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29519" y="13664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89169" y="191099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DIE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58984" y="4541178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DAS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5"/>
          </p:cNvCxnSpPr>
          <p:nvPr/>
        </p:nvCxnSpPr>
        <p:spPr>
          <a:xfrm>
            <a:off x="4510008" y="2146952"/>
            <a:ext cx="770908" cy="770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</p:cNvCxnSpPr>
          <p:nvPr/>
        </p:nvCxnSpPr>
        <p:spPr>
          <a:xfrm flipH="1">
            <a:off x="6441895" y="2691482"/>
            <a:ext cx="781185" cy="42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49747" y="3904181"/>
            <a:ext cx="462338" cy="636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643919" y="2917861"/>
            <a:ext cx="1797975" cy="9863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Plural: DIE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6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0" y="428206"/>
            <a:ext cx="8878539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56" y="1371313"/>
            <a:ext cx="9040487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449" y="636998"/>
            <a:ext cx="7253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Wo können wir das finden?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Lehrb</a:t>
            </a:r>
            <a:r>
              <a:rPr lang="de-DE" sz="2400" dirty="0" smtClean="0">
                <a:solidFill>
                  <a:srgbClr val="FF0000"/>
                </a:solidFill>
              </a:rPr>
              <a:t>uch</a:t>
            </a:r>
            <a:r>
              <a:rPr lang="de-DE" sz="2400" dirty="0" smtClean="0">
                <a:solidFill>
                  <a:srgbClr val="FF0000"/>
                </a:solidFill>
              </a:rPr>
              <a:t>: Seiten 86 - 107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3" y="1510299"/>
            <a:ext cx="5691884" cy="520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7552" y="1553966"/>
            <a:ext cx="5203862" cy="51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5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052" y="1299684"/>
            <a:ext cx="5065163" cy="517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434" y="791110"/>
            <a:ext cx="581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Hausaufgabe: </a:t>
            </a:r>
            <a:r>
              <a:rPr lang="de-DE" dirty="0" smtClean="0">
                <a:solidFill>
                  <a:srgbClr val="FF0000"/>
                </a:solidFill>
              </a:rPr>
              <a:t>Lehrbuch</a:t>
            </a:r>
            <a:r>
              <a:rPr lang="de-DE" dirty="0" smtClean="0">
                <a:solidFill>
                  <a:srgbClr val="FF0000"/>
                </a:solidFill>
              </a:rPr>
              <a:t>, Seite 62 und 63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5315" y="1160984"/>
            <a:ext cx="5065165" cy="54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9380" y="1352978"/>
            <a:ext cx="499324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1110" y="575353"/>
            <a:ext cx="707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Hausaufgabe: Arbeitsbuch, Seite 45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8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30876" y="1458930"/>
            <a:ext cx="6051479" cy="3945277"/>
          </a:xfrm>
          <a:prstGeom prst="roundRect">
            <a:avLst/>
          </a:prstGeom>
          <a:solidFill>
            <a:srgbClr val="42EE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u="sng" dirty="0" smtClean="0">
                <a:solidFill>
                  <a:schemeClr val="tx1"/>
                </a:solidFill>
              </a:rPr>
              <a:t>ZUSAMMENSETZUNGEN: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sz="3600" dirty="0">
                <a:solidFill>
                  <a:schemeClr val="tx1"/>
                </a:solidFill>
              </a:rPr>
              <a:t>d</a:t>
            </a:r>
            <a:r>
              <a:rPr lang="de-DE" sz="3600" dirty="0" smtClean="0">
                <a:solidFill>
                  <a:schemeClr val="tx1"/>
                </a:solidFill>
              </a:rPr>
              <a:t>ie Wörter + das Buch</a:t>
            </a:r>
          </a:p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das Wörterbuch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2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54" y="585627"/>
            <a:ext cx="6176100" cy="58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55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Eine schwere Schultasche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Glossa_PD_laptop2</dc:creator>
  <cp:lastModifiedBy>Glossa_PD_laptop2</cp:lastModifiedBy>
  <cp:revision>8</cp:revision>
  <dcterms:created xsi:type="dcterms:W3CDTF">2020-03-31T11:46:53Z</dcterms:created>
  <dcterms:modified xsi:type="dcterms:W3CDTF">2020-03-31T14:24:32Z</dcterms:modified>
</cp:coreProperties>
</file>