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5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xmlns="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8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38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82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7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41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90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95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53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807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49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11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430A-2642-40E7-BD3D-4BC13720ED5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A6EF-303C-4A50-A52C-D881E408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9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Транспортне машине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Инструкције за наставу, 8 разред, техничко образовање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692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Унутрашњи транспорт – машине прекидног транспорта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627" y="1994101"/>
            <a:ext cx="2381250" cy="2447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8313" y="3956827"/>
            <a:ext cx="3104704" cy="25359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1711" y="3732623"/>
            <a:ext cx="1998053" cy="26699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0704" y="1263300"/>
            <a:ext cx="2595262" cy="19547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64639" y="2894897"/>
            <a:ext cx="1118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Конзолна</a:t>
            </a:r>
          </a:p>
          <a:p>
            <a:r>
              <a:rPr lang="sr-Cyrl-RS" dirty="0" smtClean="0"/>
              <a:t>дизалица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48529" y="3011109"/>
            <a:ext cx="1124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Кранска </a:t>
            </a:r>
          </a:p>
          <a:p>
            <a:r>
              <a:rPr lang="sr-Cyrl-RS" dirty="0" smtClean="0"/>
              <a:t>дизалица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338" y="4765183"/>
            <a:ext cx="126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Виљушкар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321973" y="3259712"/>
            <a:ext cx="147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Камион </a:t>
            </a:r>
          </a:p>
          <a:p>
            <a:r>
              <a:rPr lang="sr-Cyrl-RS" dirty="0" smtClean="0"/>
              <a:t>манипулатор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93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Настајање и развој транспорта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5662" y="3029744"/>
            <a:ext cx="5400675" cy="1943100"/>
          </a:xfrm>
        </p:spPr>
      </p:pic>
      <p:sp>
        <p:nvSpPr>
          <p:cNvPr id="6" name="TextBox 5"/>
          <p:cNvSpPr txBox="1"/>
          <p:nvPr/>
        </p:nvSpPr>
        <p:spPr>
          <a:xfrm>
            <a:off x="3395662" y="5512158"/>
            <a:ext cx="25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Историјски развој точка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4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Подјела  транспортних машина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Транспортне машине спољашњег транспорта:</a:t>
            </a:r>
          </a:p>
          <a:p>
            <a:r>
              <a:rPr lang="sr-Cyrl-RS" dirty="0" smtClean="0"/>
              <a:t>Ваздушни</a:t>
            </a:r>
          </a:p>
          <a:p>
            <a:r>
              <a:rPr lang="sr-Cyrl-RS" dirty="0" smtClean="0"/>
              <a:t>Водени</a:t>
            </a:r>
          </a:p>
          <a:p>
            <a:r>
              <a:rPr lang="sr-Cyrl-RS" dirty="0" smtClean="0"/>
              <a:t>Копнени: </a:t>
            </a:r>
          </a:p>
          <a:p>
            <a:pPr marL="0" indent="0">
              <a:buNone/>
            </a:pPr>
            <a:r>
              <a:rPr lang="sr-Cyrl-RS" dirty="0" smtClean="0"/>
              <a:t>друмски и жељезнички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Транспортне машине унутрашњег транспорта</a:t>
            </a:r>
            <a:r>
              <a:rPr lang="sr-Cyrl-RS" dirty="0" smtClean="0"/>
              <a:t>:</a:t>
            </a:r>
          </a:p>
          <a:p>
            <a:r>
              <a:rPr lang="sr-Cyrl-RS" dirty="0" smtClean="0"/>
              <a:t>Машине непрекидног транспорта (транспортери- елеватори, тракасти, чланкасти,завојни)</a:t>
            </a:r>
          </a:p>
          <a:p>
            <a:r>
              <a:rPr lang="sr-Cyrl-RS" dirty="0" smtClean="0"/>
              <a:t>Машине прекидног </a:t>
            </a:r>
          </a:p>
          <a:p>
            <a:pPr marL="0" indent="0">
              <a:buNone/>
            </a:pPr>
            <a:r>
              <a:rPr lang="sr-Cyrl-RS" dirty="0" smtClean="0"/>
              <a:t>   транспорта (подизачи и дизалице)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34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Копнени транспорт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116604"/>
            <a:ext cx="4419862" cy="32152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2224745"/>
            <a:ext cx="4249474" cy="2913925"/>
          </a:xfrm>
        </p:spPr>
      </p:pic>
      <p:sp>
        <p:nvSpPr>
          <p:cNvPr id="7" name="TextBox 6"/>
          <p:cNvSpPr txBox="1"/>
          <p:nvPr/>
        </p:nvSpPr>
        <p:spPr>
          <a:xfrm>
            <a:off x="8152326" y="5821251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Аутомобил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08349" y="5821251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Бицикл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14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Копнени транспорт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638" y="2492508"/>
            <a:ext cx="3103449" cy="23379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5127" y="2492509"/>
            <a:ext cx="2937164" cy="23379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0355" y="2492509"/>
            <a:ext cx="3103446" cy="2337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3782" y="1609859"/>
            <a:ext cx="207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Градски аутобус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87953" y="1609859"/>
            <a:ext cx="116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Цистерна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96953" y="1609859"/>
            <a:ext cx="998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Камион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9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Жељезнички транспорт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1953553"/>
            <a:ext cx="1905000" cy="14351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041659"/>
            <a:ext cx="1920391" cy="1293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2610" y="1984598"/>
            <a:ext cx="1905000" cy="1435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5021" y="4314421"/>
            <a:ext cx="2786397" cy="19546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0896" y="4314422"/>
            <a:ext cx="2603427" cy="19546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20559" y="148802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Ћиро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85014" y="1488024"/>
            <a:ext cx="111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Дизелаш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96629" y="1467228"/>
            <a:ext cx="171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Електрични воз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63102" y="3775039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Трамвај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61684" y="3775039"/>
            <a:ext cx="1469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„Летећи воз“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35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Водени транспорт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820" y="2642673"/>
            <a:ext cx="3003684" cy="221266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9192" y="2592309"/>
            <a:ext cx="4065505" cy="2263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07841" y="2592309"/>
            <a:ext cx="3083840" cy="22409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5538" y="1663349"/>
            <a:ext cx="1654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Путнички брод</a:t>
            </a:r>
          </a:p>
          <a:p>
            <a:r>
              <a:rPr lang="sr-Cyrl-RS" dirty="0" smtClean="0"/>
              <a:t>Крузер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7043" y="1772166"/>
            <a:ext cx="19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Транспортни брод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217" y="1677019"/>
            <a:ext cx="2395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Брод посебне намјене</a:t>
            </a:r>
          </a:p>
          <a:p>
            <a:r>
              <a:rPr lang="sr-Cyrl-RS" dirty="0" smtClean="0"/>
              <a:t>Носач авиона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362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Ваздушни транспорт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7132" y="1322487"/>
            <a:ext cx="7534141" cy="4356279"/>
          </a:xfrm>
        </p:spPr>
      </p:pic>
      <p:sp>
        <p:nvSpPr>
          <p:cNvPr id="5" name="TextBox 4"/>
          <p:cNvSpPr txBox="1"/>
          <p:nvPr/>
        </p:nvSpPr>
        <p:spPr>
          <a:xfrm>
            <a:off x="4984124" y="6220496"/>
            <a:ext cx="1854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Дијелови авиона</a:t>
            </a:r>
          </a:p>
        </p:txBody>
      </p:sp>
    </p:spTree>
    <p:extLst>
      <p:ext uri="{BB962C8B-B14F-4D97-AF65-F5344CB8AC3E}">
        <p14:creationId xmlns:p14="http://schemas.microsoft.com/office/powerpoint/2010/main" xmlns="" val="39197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Унутрашњи транспорт- непрекидни транспортери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2023" y="3159219"/>
            <a:ext cx="3510565" cy="280845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153"/>
          <a:stretch/>
        </p:blipFill>
        <p:spPr>
          <a:xfrm>
            <a:off x="291232" y="2927450"/>
            <a:ext cx="2585666" cy="3271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3776" y="3245477"/>
            <a:ext cx="3621369" cy="27221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9549" y="2434107"/>
            <a:ext cx="217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Кофичасти елеватор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1696" y="2279561"/>
            <a:ext cx="2185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Транспортер са </a:t>
            </a:r>
          </a:p>
          <a:p>
            <a:r>
              <a:rPr lang="sr-Cyrl-RS" dirty="0" smtClean="0"/>
              <a:t>модуларном траком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54603" y="2434107"/>
            <a:ext cx="25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Транспортер са нагибом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3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121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Транспортне машине</vt:lpstr>
      <vt:lpstr>Настајање и развој транспорта</vt:lpstr>
      <vt:lpstr>Подјела  транспортних машина</vt:lpstr>
      <vt:lpstr>Копнени транспорт</vt:lpstr>
      <vt:lpstr>Копнени транспорт</vt:lpstr>
      <vt:lpstr>Жељезнички транспорт</vt:lpstr>
      <vt:lpstr>Водени транспорт</vt:lpstr>
      <vt:lpstr>Ваздушни транспорт</vt:lpstr>
      <vt:lpstr>Унутрашњи транспорт- непрекидни транспортери</vt:lpstr>
      <vt:lpstr>Унутрашњи транспорт – машине прекидног транспорта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Транспортне машине</dc:title>
  <dc:creator>Windows User</dc:creator>
  <cp:lastModifiedBy>S</cp:lastModifiedBy>
  <cp:revision>9</cp:revision>
  <dcterms:created xsi:type="dcterms:W3CDTF">2020-03-17T21:41:52Z</dcterms:created>
  <dcterms:modified xsi:type="dcterms:W3CDTF">2020-03-30T16:33:21Z</dcterms:modified>
</cp:coreProperties>
</file>