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aco I" initials="LI" lastIdx="1" clrIdx="0">
    <p:extLst>
      <p:ext uri="{19B8F6BF-5375-455C-9EA6-DF929625EA0E}">
        <p15:presenceInfo xmlns:p15="http://schemas.microsoft.com/office/powerpoint/2012/main" userId="Lanaco 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100"/>
    <a:srgbClr val="F8F200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5AAA-7B32-4DEA-8B03-C3CB94211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CDEC7-EECB-416A-8951-256AD0F9E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E30A-2C9E-426B-ACF1-A0FD5562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D6ECC-3D8D-4FBF-A416-103F3353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E8423-38E0-4217-BF02-906CDDBE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82131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E5464-BC0F-4AF9-B92F-499BB3600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4CD0D-F1FD-43D9-B9FB-67736868F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7D226-3C21-437A-A3FA-91EC4E75D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8D1E4-B597-446A-9ADC-0D7AAB827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0D56A-5A52-4E56-844A-67E35432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47525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0612A-89D7-4FBB-96D0-F091FFCDF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C428D-C7C5-42BE-8B51-35A8058C2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B55A5-E8E8-47A0-86C8-2A864F5B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76570-08B7-472B-9147-21F99D3A5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E2BBA-DC25-4327-9113-F03B592B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05603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1097-1FFF-4AE8-B50B-6E94E76E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5B7D2-BBA4-4511-91AC-1D41F8EF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5E1DF-9A4D-4401-AEEC-091F9856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E3E5A-F7C2-40F0-9A04-71A40F205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3D9FD-7D18-4364-9172-C8ECD9ED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72063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93B5-4A42-43CC-8C71-6897C128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C0203-25AE-4779-B3B2-FC34D6B27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44083-4FB0-49BE-BEB6-230DFB13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4C12E-B157-4844-BCD4-D1218F8E1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C215B-840F-47F0-9153-13BB53D7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37144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5B95-9F1C-4BB5-AFFC-CCAE0F382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41BAE-D33F-4119-AB54-66D09D334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8A3B4-5F25-4F06-A5C1-DDFF0A592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CC733-B40E-44DB-BD2F-3112B2AC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AB7D2-CE02-4D4F-AA10-D8DC882E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8D78D-3F1D-4C2E-8104-4789840E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90616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830F-CBB3-4D66-91D3-277627A4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FED7A-1566-43F9-B856-3C0B47C01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460A5-2840-443F-BC4E-4CDDEC76F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699B9-83A5-4B58-867F-160D6014E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94C9B0-FD9C-47CD-925A-2A202CB17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14068-CE31-47A2-8B97-FF2711B9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B589F-ADE3-4C79-A2B5-6D538E84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89596-EF97-45DF-A544-ACE332DFB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34839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0AD65-0B5F-44DA-9279-70234F7C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80B58-39F3-4EE3-970F-DA1007E6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72990-770D-47D7-937C-82C5342CE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802C0-F270-4A6E-9CEA-A66D5658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12534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478946-BF3F-4911-9FF9-C4E05B1B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F97B0-6A02-43B2-9DC5-C568D03C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D33D2-142A-408A-8FB4-C2A4B480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75995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6AE7-B8D3-48E2-9252-0475178F4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FF85B-157E-46AC-AC2F-FBB658664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0EE2A-5C01-4AAE-9033-B62F6C6A1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DA630-406A-4276-8260-69BD864C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B3099-09F9-45CC-8BA3-AD53423E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D31F8-9E74-45BF-AD19-5AA14C13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78117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0E84-4819-4F2C-9900-288888B0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61C7C-49FD-4003-9410-7886FEC3E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D069C-7284-462D-8307-B8C172E97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6FD92-4C22-43B2-BB03-3F541505F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D80F2-671D-4B89-8F58-DD91C68B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58C50-67A7-4E91-9F0D-8EC61FF6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87797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94E08-DFB5-4742-B182-C916FE56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20542-ECE8-4CAE-A2CF-504190887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6378-83B5-411A-8CCE-9818D5744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0EEEA-DC0F-4D62-8880-1E023347A248}" type="datetimeFigureOut">
              <a:rPr lang="sr-Latn-BA" smtClean="0"/>
              <a:t>20.1.2021</a:t>
            </a:fld>
            <a:endParaRPr lang="sr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95AEE-71F4-4E23-B412-7DDDC5A7B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C8CD6-F794-464B-93D2-A59179E2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A7601-4212-4893-99B2-A97B4A57F73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48445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si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Twemoji_1f46d.svg" TargetMode="Externa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l%C3%A1mpara-luz-bombilla-tecnolog%C3%ADa-41334/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cupboard-bedroom-brown-dresser-147632/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0CEDFB-CFBA-44E9-8E66-009AFDF04562}"/>
              </a:ext>
            </a:extLst>
          </p:cNvPr>
          <p:cNvSpPr txBox="1"/>
          <p:nvPr/>
        </p:nvSpPr>
        <p:spPr>
          <a:xfrm>
            <a:off x="4119208" y="375472"/>
            <a:ext cx="5304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 СМО БОЛЕСНИ</a:t>
            </a:r>
            <a:endParaRPr lang="sr-Latn-BA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35B269-6AB8-4F33-A39E-61C5BFB2E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16926" y="416051"/>
            <a:ext cx="2240887" cy="21549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7B99AB-B9C2-443B-B634-5BE63577D7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3696" y="250230"/>
            <a:ext cx="2303241" cy="24866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4455E-9133-4C3B-AFA5-204410C22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67" y="1618787"/>
            <a:ext cx="5813088" cy="49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36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unched Tape 9">
            <a:extLst>
              <a:ext uri="{FF2B5EF4-FFF2-40B4-BE49-F238E27FC236}">
                <a16:creationId xmlns:a16="http://schemas.microsoft.com/office/drawing/2014/main" id="{42D4C37B-A319-4A96-AD70-01AD60204D80}"/>
              </a:ext>
            </a:extLst>
          </p:cNvPr>
          <p:cNvSpPr/>
          <p:nvPr/>
        </p:nvSpPr>
        <p:spPr>
          <a:xfrm>
            <a:off x="2400886" y="349553"/>
            <a:ext cx="6668086" cy="1871003"/>
          </a:xfrm>
          <a:prstGeom prst="flowChartPunchedTape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E4976D-2EAD-474C-AEA0-A5C9D23A6FDA}"/>
              </a:ext>
            </a:extLst>
          </p:cNvPr>
          <p:cNvSpPr txBox="1"/>
          <p:nvPr/>
        </p:nvSpPr>
        <p:spPr>
          <a:xfrm>
            <a:off x="2751163" y="869557"/>
            <a:ext cx="666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 НАМ ЈЕ ПОТРЕБНО</a:t>
            </a:r>
            <a:endParaRPr lang="sr-Latn-BA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CCF896-9664-41F3-98C2-ABCFB605F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38" y="3553565"/>
            <a:ext cx="1826110" cy="3121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AD45CE-2983-4707-A240-70A8FCF76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6" y="3553566"/>
            <a:ext cx="1826110" cy="3121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E5FE65-F8E4-431B-93CD-568513BF6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5153" y="2745339"/>
            <a:ext cx="3763108" cy="37631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368E9B-D446-4732-A531-7FF0889C09CF}"/>
              </a:ext>
            </a:extLst>
          </p:cNvPr>
          <p:cNvSpPr txBox="1"/>
          <p:nvPr/>
        </p:nvSpPr>
        <p:spPr>
          <a:xfrm>
            <a:off x="6096000" y="6962170"/>
            <a:ext cx="3429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00">
                <a:hlinkClick r:id="rId5" tooltip="https://commons.wikimedia.org/wiki/File:Twemoji_1f46d.svg"/>
              </a:rPr>
              <a:t>This Photo</a:t>
            </a:r>
            <a:r>
              <a:rPr lang="sr-Latn-BA" sz="900"/>
              <a:t> by Unknown Author is licensed under </a:t>
            </a:r>
            <a:r>
              <a:rPr lang="sr-Latn-BA" sz="900">
                <a:hlinkClick r:id="rId6" tooltip="https://creativecommons.org/licenses/by-sa/3.0/"/>
              </a:rPr>
              <a:t>CC BY-SA</a:t>
            </a:r>
            <a:endParaRPr lang="sr-Latn-BA" sz="900"/>
          </a:p>
        </p:txBody>
      </p:sp>
      <p:pic>
        <p:nvPicPr>
          <p:cNvPr id="1030" name="Picture 6" descr="LASTIKA BIJELA 15 MM 00344 - Pamigo">
            <a:extLst>
              <a:ext uri="{FF2B5EF4-FFF2-40B4-BE49-F238E27FC236}">
                <a16:creationId xmlns:a16="http://schemas.microsoft.com/office/drawing/2014/main" id="{5AF7625F-35BD-440A-995B-F688A308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07" y="3076616"/>
            <a:ext cx="3209779" cy="32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72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BDEDD8-885E-4EAB-B95D-FCEA3ACD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55" y="1256422"/>
            <a:ext cx="9758289" cy="5489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89D0B-1F4E-47AB-A1F1-711B019D2F5F}"/>
              </a:ext>
            </a:extLst>
          </p:cNvPr>
          <p:cNvSpPr txBox="1"/>
          <p:nvPr/>
        </p:nvSpPr>
        <p:spPr>
          <a:xfrm>
            <a:off x="3319975" y="425425"/>
            <a:ext cx="6384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800" dirty="0">
                <a:solidFill>
                  <a:schemeClr val="bg1"/>
                </a:solidFill>
              </a:rPr>
              <a:t>КАКО ИГРАМО ЛАСТИШ</a:t>
            </a:r>
            <a:endParaRPr lang="sr-Latn-BA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2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B2855-5FC0-4741-9BCF-2DE22162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A089B9-40EA-4099-A230-C1BDFC4CD1F6}"/>
              </a:ext>
            </a:extLst>
          </p:cNvPr>
          <p:cNvSpPr txBox="1"/>
          <p:nvPr/>
        </p:nvSpPr>
        <p:spPr>
          <a:xfrm>
            <a:off x="3617597" y="90153"/>
            <a:ext cx="4956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ЗИМСКЕ РАДОСТИ</a:t>
            </a:r>
            <a:endParaRPr lang="sr-Latn-BA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938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5B0AC2-828E-4A93-9910-E54B620286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172" y="248330"/>
            <a:ext cx="3047148" cy="1629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87F67-7D45-4B2B-AD6D-3BE330FBFD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1" y="3429000"/>
            <a:ext cx="3577337" cy="2643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0A5FF-1B9D-40A7-9F1A-9A925151D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27" y="3973359"/>
            <a:ext cx="2820572" cy="2820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E70A63-008A-4A50-A25E-2F44943C1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74" y="2155077"/>
            <a:ext cx="3636563" cy="3636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8B88C6-3639-4094-A5C7-50ED428FC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69" y="1043032"/>
            <a:ext cx="3868617" cy="2828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65F7F8-D10B-4C36-9F46-9B3923B532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9" y="228364"/>
            <a:ext cx="3047148" cy="16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9678B2-9C0F-431F-8CE3-3CA35D067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44" y="682783"/>
            <a:ext cx="3301365" cy="3621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1B944-7DD1-4CD4-B1F0-53BF7DA2FA6A}"/>
              </a:ext>
            </a:extLst>
          </p:cNvPr>
          <p:cNvSpPr txBox="1"/>
          <p:nvPr/>
        </p:nvSpPr>
        <p:spPr>
          <a:xfrm>
            <a:off x="4853353" y="182880"/>
            <a:ext cx="1778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АЛИ...</a:t>
            </a:r>
            <a:endParaRPr lang="sr-Latn-BA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6E306-DABA-4C24-A856-390BC64E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08" y="1013877"/>
            <a:ext cx="2571750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6CBBB4-3DD2-42A2-9467-FC0CC7C932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115" y="1315329"/>
            <a:ext cx="2059641" cy="42273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7C5A2C-2171-4335-AC95-642A14E99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20" y="3826658"/>
            <a:ext cx="3185069" cy="28944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C80DAB-D884-4450-AE62-38532C6AF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26" y="682783"/>
            <a:ext cx="3512912" cy="30773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0AFA0F-2524-443D-A3E5-1DC450F99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39" y="3760094"/>
            <a:ext cx="2348007" cy="28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6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E1AC03-FF27-4145-8A48-095BC0CBB303}"/>
              </a:ext>
            </a:extLst>
          </p:cNvPr>
          <p:cNvSpPr txBox="1"/>
          <p:nvPr/>
        </p:nvSpPr>
        <p:spPr>
          <a:xfrm>
            <a:off x="1638626" y="450166"/>
            <a:ext cx="89147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4800" dirty="0">
                <a:solidFill>
                  <a:schemeClr val="bg1"/>
                </a:solidFill>
              </a:rPr>
              <a:t>КАКО ЗНАМО ДА СМО БОЛЕСНИ?</a:t>
            </a:r>
            <a:endParaRPr lang="sr-Latn-BA" sz="4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9578D-6419-4A47-B7A7-4F3F9F488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9" y="3084189"/>
            <a:ext cx="2425008" cy="3529378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958F016-697A-47FC-994F-553A4D4CB116}"/>
              </a:ext>
            </a:extLst>
          </p:cNvPr>
          <p:cNvSpPr/>
          <p:nvPr/>
        </p:nvSpPr>
        <p:spPr>
          <a:xfrm>
            <a:off x="832564" y="1226770"/>
            <a:ext cx="3826412" cy="2067755"/>
          </a:xfrm>
          <a:prstGeom prst="cloudCallou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400" dirty="0">
                <a:solidFill>
                  <a:schemeClr val="accent2">
                    <a:lumMod val="75000"/>
                  </a:schemeClr>
                </a:solidFill>
              </a:rPr>
              <a:t>ЦУРИ МИ НОС</a:t>
            </a:r>
            <a:endParaRPr lang="sr-Latn-BA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E37C84-EFAC-40C3-AAFF-FCC1374DD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38" y="3511760"/>
            <a:ext cx="3340886" cy="3346240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C74E607D-2720-4153-87B7-2A335DEFB5B8}"/>
              </a:ext>
            </a:extLst>
          </p:cNvPr>
          <p:cNvSpPr/>
          <p:nvPr/>
        </p:nvSpPr>
        <p:spPr>
          <a:xfrm>
            <a:off x="8365588" y="1284044"/>
            <a:ext cx="3826412" cy="2067755"/>
          </a:xfrm>
          <a:prstGeom prst="cloudCallou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400" dirty="0">
                <a:solidFill>
                  <a:schemeClr val="accent2">
                    <a:lumMod val="75000"/>
                  </a:schemeClr>
                </a:solidFill>
              </a:rPr>
              <a:t>БОЛИ МЕ ГРЛО</a:t>
            </a:r>
            <a:endParaRPr lang="sr-Latn-BA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6F657D5-A163-4DFE-AD7D-0A4776ABDED9}"/>
              </a:ext>
            </a:extLst>
          </p:cNvPr>
          <p:cNvSpPr/>
          <p:nvPr/>
        </p:nvSpPr>
        <p:spPr>
          <a:xfrm>
            <a:off x="4976670" y="1226770"/>
            <a:ext cx="3340887" cy="1762981"/>
          </a:xfrm>
          <a:prstGeom prst="cloudCallou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400" dirty="0">
                <a:solidFill>
                  <a:schemeClr val="accent2">
                    <a:lumMod val="75000"/>
                  </a:schemeClr>
                </a:solidFill>
              </a:rPr>
              <a:t>МУКА МИ ЈЕ</a:t>
            </a:r>
            <a:endParaRPr lang="sr-Latn-BA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FFDAE-0586-4068-808E-61913E664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60" y="3511760"/>
            <a:ext cx="2507154" cy="32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4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E49F49-4F39-4596-859B-AEA15375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86" y="3429000"/>
            <a:ext cx="3778862" cy="338040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8D0E90D-715F-4309-B7BB-1ACFA9B7859D}"/>
              </a:ext>
            </a:extLst>
          </p:cNvPr>
          <p:cNvSpPr/>
          <p:nvPr/>
        </p:nvSpPr>
        <p:spPr>
          <a:xfrm>
            <a:off x="7369121" y="787791"/>
            <a:ext cx="4625167" cy="2032585"/>
          </a:xfrm>
          <a:prstGeom prst="cloudCallou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600" dirty="0">
                <a:solidFill>
                  <a:schemeClr val="accent2">
                    <a:lumMod val="75000"/>
                  </a:schemeClr>
                </a:solidFill>
              </a:rPr>
              <a:t>ИМАМ ТЕМПЕРАТУРУ</a:t>
            </a:r>
            <a:endParaRPr lang="sr-Latn-BA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188C2-0BA2-404A-BD1B-97FC8DD93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4" y="3828742"/>
            <a:ext cx="2557245" cy="2699314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A9C544A-B817-47A3-83F4-F84860B4AC1F}"/>
              </a:ext>
            </a:extLst>
          </p:cNvPr>
          <p:cNvSpPr/>
          <p:nvPr/>
        </p:nvSpPr>
        <p:spPr>
          <a:xfrm>
            <a:off x="478301" y="984739"/>
            <a:ext cx="3207433" cy="1605321"/>
          </a:xfrm>
          <a:prstGeom prst="cloudCallou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600" dirty="0">
                <a:solidFill>
                  <a:schemeClr val="accent2">
                    <a:lumMod val="75000"/>
                  </a:schemeClr>
                </a:solidFill>
              </a:rPr>
              <a:t>БОЛИ МЕ НОГА</a:t>
            </a:r>
            <a:endParaRPr lang="sr-Latn-BA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699C9-318A-4210-9C3F-8F9A4A2CA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34" y="2688864"/>
            <a:ext cx="4364906" cy="43649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DB09B21-766A-4E96-B507-492A7880A135}"/>
              </a:ext>
            </a:extLst>
          </p:cNvPr>
          <p:cNvSpPr/>
          <p:nvPr/>
        </p:nvSpPr>
        <p:spPr>
          <a:xfrm>
            <a:off x="4021015" y="661182"/>
            <a:ext cx="3207433" cy="1928877"/>
          </a:xfrm>
          <a:prstGeom prst="cloudCallou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600" dirty="0">
                <a:solidFill>
                  <a:schemeClr val="accent2">
                    <a:lumMod val="75000"/>
                  </a:schemeClr>
                </a:solidFill>
              </a:rPr>
              <a:t>ЈАО, БОЛИ МЕ ЗУБ</a:t>
            </a:r>
            <a:endParaRPr lang="sr-Latn-BA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85FEFBC-5D6E-43E1-B35A-FC1C4CD245B4}"/>
              </a:ext>
            </a:extLst>
          </p:cNvPr>
          <p:cNvSpPr/>
          <p:nvPr/>
        </p:nvSpPr>
        <p:spPr>
          <a:xfrm flipH="1">
            <a:off x="1167617" y="492368"/>
            <a:ext cx="6035039" cy="2335237"/>
          </a:xfrm>
          <a:prstGeom prst="cloudCallout">
            <a:avLst>
              <a:gd name="adj1" fmla="val -28660"/>
              <a:gd name="adj2" fmla="val 8041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800" dirty="0">
                <a:solidFill>
                  <a:srgbClr val="C00000"/>
                </a:solidFill>
              </a:rPr>
              <a:t>УСПАВАНКА</a:t>
            </a:r>
            <a:endParaRPr lang="sr-Latn-BA" sz="4800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F9B13-0726-4E67-B768-02CDFE8112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44" y="2460452"/>
            <a:ext cx="6035039" cy="43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9CA31CDF-FC82-489F-AC80-244E6F1BF7DE}"/>
              </a:ext>
            </a:extLst>
          </p:cNvPr>
          <p:cNvSpPr/>
          <p:nvPr/>
        </p:nvSpPr>
        <p:spPr>
          <a:xfrm>
            <a:off x="211833" y="502308"/>
            <a:ext cx="5691910" cy="5853384"/>
          </a:xfrm>
          <a:prstGeom prst="verticalScroll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3600" dirty="0">
                <a:solidFill>
                  <a:srgbClr val="002E8A"/>
                </a:solidFill>
              </a:rPr>
              <a:t>НИНА – НАНА </a:t>
            </a:r>
          </a:p>
          <a:p>
            <a:pPr algn="ctr"/>
            <a:r>
              <a:rPr lang="sr-Cyrl-BA" sz="3600" dirty="0">
                <a:solidFill>
                  <a:srgbClr val="002E8A"/>
                </a:solidFill>
              </a:rPr>
              <a:t>ВЕЋ НЕСТАЈЕ ДАН</a:t>
            </a:r>
          </a:p>
          <a:p>
            <a:pPr algn="ctr"/>
            <a:r>
              <a:rPr lang="sr-Cyrl-BA" sz="3600" dirty="0">
                <a:solidFill>
                  <a:srgbClr val="002E8A"/>
                </a:solidFill>
              </a:rPr>
              <a:t>У КРИЛУ ТЕ МАЈКА ЊИШЕ, </a:t>
            </a:r>
          </a:p>
          <a:p>
            <a:pPr algn="ctr"/>
            <a:r>
              <a:rPr lang="sr-Cyrl-BA" sz="3600" dirty="0">
                <a:solidFill>
                  <a:srgbClr val="002E8A"/>
                </a:solidFill>
              </a:rPr>
              <a:t>ПЈЕСМОМ ТЕ СВОЈОМ ПРАТИ У САН,</a:t>
            </a:r>
          </a:p>
          <a:p>
            <a:pPr algn="ctr"/>
            <a:r>
              <a:rPr lang="sr-Cyrl-BA" sz="3600" dirty="0">
                <a:solidFill>
                  <a:srgbClr val="002E8A"/>
                </a:solidFill>
              </a:rPr>
              <a:t>ТИХО, СВЕ ТИШЕ И ТИШЕ....</a:t>
            </a:r>
            <a:endParaRPr lang="sr-Latn-BA" sz="3600" dirty="0">
              <a:solidFill>
                <a:srgbClr val="002E8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0EE92-716D-413D-99B6-2B41F5DDC2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82" y="5660789"/>
            <a:ext cx="6039222" cy="1197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723EA-167B-4D3C-887E-62F6533DC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82" y="1550505"/>
            <a:ext cx="3586420" cy="503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9BA6C-B40F-4E94-B4D2-FD09EB9CA8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07" y="200931"/>
            <a:ext cx="3601960" cy="2699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B9D6E-4624-44A4-8065-718BB51FF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82608" y="4007656"/>
            <a:ext cx="2274184" cy="250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83B828-D01F-41A1-B9DE-7FC7473987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346909" y="2850344"/>
            <a:ext cx="832278" cy="1362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31C16-9DE8-4E5E-A257-0178668FF45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38" y="659139"/>
            <a:ext cx="1384418" cy="1845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84058B-B90F-41B6-90D1-5AD24A74932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43" y="947053"/>
            <a:ext cx="1208026" cy="120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9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99830-0E15-42CB-9C3C-444F93E84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061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B2424-B43E-4CE6-9055-AD44585D0536}"/>
              </a:ext>
            </a:extLst>
          </p:cNvPr>
          <p:cNvSpPr txBox="1"/>
          <p:nvPr/>
        </p:nvSpPr>
        <p:spPr>
          <a:xfrm>
            <a:off x="4330505" y="2413337"/>
            <a:ext cx="3530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ЛАСТИШ</a:t>
            </a:r>
            <a:endParaRPr lang="sr-Latn-BA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9484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77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Lanaco I</dc:creator>
  <cp:lastModifiedBy>Jelena</cp:lastModifiedBy>
  <cp:revision>26</cp:revision>
  <dcterms:created xsi:type="dcterms:W3CDTF">2021-01-15T16:43:03Z</dcterms:created>
  <dcterms:modified xsi:type="dcterms:W3CDTF">2021-01-20T15:31:18Z</dcterms:modified>
</cp:coreProperties>
</file>