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sldIdLst>
    <p:sldId id="257" r:id="rId3"/>
    <p:sldId id="260" r:id="rId4"/>
    <p:sldId id="264" r:id="rId5"/>
    <p:sldId id="265" r:id="rId6"/>
    <p:sldId id="266" r:id="rId7"/>
    <p:sldId id="263" r:id="rId8"/>
    <p:sldId id="267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CC3399"/>
    <a:srgbClr val="4F81BD"/>
    <a:srgbClr val="1D0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C760F9-5114-43B8-977B-8EE688302564}" v="308" dt="2020-05-04T17:39:51.2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9" autoAdjust="0"/>
  </p:normalViewPr>
  <p:slideViewPr>
    <p:cSldViewPr showGuides="1">
      <p:cViewPr varScale="1">
        <p:scale>
          <a:sx n="93" d="100"/>
          <a:sy n="93" d="100"/>
        </p:scale>
        <p:origin x="72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7ECEB-0BD1-42A1-8D0E-0ED72EBDFCD2}" type="datetimeFigureOut">
              <a:rPr lang="en-US" smtClean="0"/>
              <a:pPr/>
              <a:t>18-Jan-21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F8043-3F96-4FBC-9EC5-3329D8168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65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F8043-3F96-4FBC-9EC5-3329D8168CF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26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042-DBAA-4110-8CD7-C8E0EBF9B1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18-Jan-21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52C-5E63-442D-BE51-864CE1E3935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8245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18-Jan-21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3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187624" y="2211710"/>
            <a:ext cx="7127875" cy="1289050"/>
          </a:xfrm>
        </p:spPr>
        <p:txBody>
          <a:bodyPr>
            <a:noAutofit/>
          </a:bodyPr>
          <a:lstStyle/>
          <a:p>
            <a:r>
              <a:rPr lang="sr-Cyrl-R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Упоређивање бројева друге десетице</a:t>
            </a:r>
            <a:endParaRPr lang="bs-Cyrl-BA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339502"/>
            <a:ext cx="22797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pPr algn="ctr"/>
            <a:r>
              <a:rPr lang="de-DE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sr-Cyrl-R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разред</a:t>
            </a:r>
            <a:endParaRPr lang="bs-Cyrl-BA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06840">
            <a:off x="5993504" y="292437"/>
            <a:ext cx="2736304" cy="16969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31472">
            <a:off x="182727" y="2772116"/>
            <a:ext cx="2993395" cy="214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4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67744" y="195486"/>
            <a:ext cx="3705357" cy="9890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ПОНОВИМО!</a:t>
            </a:r>
            <a:endParaRPr lang="bs-Cyrl-BA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95736" y="1419622"/>
            <a:ext cx="7272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sr-Cyrl-R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је веће од</a:t>
            </a:r>
            <a:r>
              <a:rPr lang="sr-Latn-B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sr-Cyrl-B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sr-Cyrl-R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је мање од</a:t>
            </a:r>
            <a:r>
              <a:rPr lang="sr-Latn-B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sr-Cyrl-R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Latn-B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sr-Cyrl-R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је једнако</a:t>
            </a:r>
            <a:r>
              <a:rPr lang="sr-Latn-B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sr-Cyrl-R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sr-Cyrl-R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није једнако</a:t>
            </a:r>
            <a:r>
              <a:rPr lang="sr-Latn-B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...</a:t>
            </a:r>
            <a:endParaRPr lang="sr-Latn-R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41053" y="1347614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5963" y="1972309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7053" y="2524996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3101" y="3149691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endParaRPr lang="en-US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3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478"/>
            <a:ext cx="9036496" cy="4896544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Преброј елементе скупа па их упореди. Стави знак = или ≠.</a:t>
            </a:r>
          </a:p>
          <a:p>
            <a:pPr algn="just"/>
            <a:endParaRPr lang="sr-Cyrl-B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07504" y="1059581"/>
            <a:ext cx="1728192" cy="2351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19777" y="1047080"/>
            <a:ext cx="1872207" cy="23762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378872" y="1004305"/>
            <a:ext cx="1728192" cy="23762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28508" y="1034580"/>
            <a:ext cx="1799252" cy="23762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7564" y="372387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804" y="3658415"/>
            <a:ext cx="676715" cy="59746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0096" y="3667006"/>
            <a:ext cx="676715" cy="59746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957" y="3688506"/>
            <a:ext cx="676715" cy="5974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384" y="1515602"/>
            <a:ext cx="1310910" cy="146014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6654" y="1466622"/>
            <a:ext cx="1258451" cy="157060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2966" y="1330143"/>
            <a:ext cx="1070977" cy="172458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6473" y="1335218"/>
            <a:ext cx="1072989" cy="1725318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73660" y="3715167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3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75057" y="367110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14</a:t>
            </a:r>
            <a:endParaRPr lang="en-US" sz="32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55791" y="366210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15</a:t>
            </a:r>
            <a:endParaRPr lang="en-US" sz="32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95108" y="3557430"/>
            <a:ext cx="951058" cy="859611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1909979" y="3311956"/>
            <a:ext cx="7840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endParaRPr lang="en-US" sz="7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03147" y="3188845"/>
            <a:ext cx="7920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8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4733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49" grpId="0"/>
      <p:bldP spid="50" grpId="0"/>
      <p:bldP spid="51" grpId="0"/>
      <p:bldP spid="54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51470"/>
            <a:ext cx="8928992" cy="4968552"/>
          </a:xfrm>
        </p:spPr>
        <p:txBody>
          <a:bodyPr>
            <a:normAutofit/>
          </a:bodyPr>
          <a:lstStyle/>
          <a:p>
            <a:pPr algn="just"/>
            <a:r>
              <a:rPr lang="sr-Latn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Упиши одговарајући знак &lt;, &gt; или =.</a:t>
            </a:r>
          </a:p>
          <a:p>
            <a:pPr algn="just"/>
            <a:endParaRPr lang="sr-Cyrl-B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12           10			18              17</a:t>
            </a:r>
          </a:p>
          <a:p>
            <a:pPr algn="just"/>
            <a:endParaRPr lang="sr-Cyrl-B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          20			16              16</a:t>
            </a:r>
          </a:p>
          <a:p>
            <a:pPr algn="just"/>
            <a:endParaRPr lang="sr-Cyrl-B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          13			14              19									</a:t>
            </a:r>
            <a:endParaRPr lang="sr-Cyrl-BA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91680" y="1059582"/>
            <a:ext cx="57606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3308" y="3102462"/>
            <a:ext cx="597460" cy="5974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3486" y="2139702"/>
            <a:ext cx="597460" cy="5974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4376" y="1021293"/>
            <a:ext cx="597460" cy="5974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982" y="3115913"/>
            <a:ext cx="597460" cy="5974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982" y="2046863"/>
            <a:ext cx="597460" cy="5974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09295" y="935302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4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44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0159" y="819602"/>
            <a:ext cx="1109568" cy="117663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691680" y="1904250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4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sz="44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0159" y="2880632"/>
            <a:ext cx="1182727" cy="117663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27684" y="3016471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4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44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0159" y="1941466"/>
            <a:ext cx="1109568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1408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78" y="123478"/>
            <a:ext cx="9005318" cy="5020022"/>
          </a:xfrm>
        </p:spPr>
        <p:txBody>
          <a:bodyPr>
            <a:normAutofit/>
          </a:bodyPr>
          <a:lstStyle/>
          <a:p>
            <a:pPr algn="just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Упиши одговарајући знак = или ≠.</a:t>
            </a:r>
          </a:p>
          <a:p>
            <a:pPr algn="just"/>
            <a:endParaRPr lang="sr-Cyrl-BA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Cyrl-B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          17  			16           19</a:t>
            </a:r>
          </a:p>
          <a:p>
            <a:pPr algn="just"/>
            <a:endParaRPr lang="sr-Cyrl-BA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B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11           13			20           20</a:t>
            </a:r>
          </a:p>
          <a:p>
            <a:pPr algn="just"/>
            <a:endParaRPr lang="sr-Cyrl-BA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B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15           15			13           14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7784" y="1119355"/>
            <a:ext cx="57606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3520355"/>
            <a:ext cx="603556" cy="6706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1531" y="2298180"/>
            <a:ext cx="603556" cy="6706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1119355"/>
            <a:ext cx="603556" cy="6706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299" y="3461847"/>
            <a:ext cx="603556" cy="6706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292" y="2251450"/>
            <a:ext cx="603556" cy="67061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637299" y="961665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endParaRPr lang="en-US" sz="48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3212480"/>
            <a:ext cx="1140051" cy="12863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866840"/>
            <a:ext cx="1140051" cy="12863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1344" y="1977244"/>
            <a:ext cx="1140051" cy="128636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668566" y="3388490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4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44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0272" y="2091480"/>
            <a:ext cx="1115665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0869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11510"/>
            <a:ext cx="8208912" cy="4320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0" y="123478"/>
            <a:ext cx="9036496" cy="1102519"/>
          </a:xfrm>
        </p:spPr>
        <p:txBody>
          <a:bodyPr>
            <a:noAutofit/>
          </a:bodyPr>
          <a:lstStyle/>
          <a:p>
            <a:r>
              <a:rPr lang="sr-Cyrl-BA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01202" y="1259177"/>
            <a:ext cx="8842798" cy="1314450"/>
          </a:xfrm>
        </p:spPr>
        <p:txBody>
          <a:bodyPr>
            <a:normAutofit lnSpcReduction="10000"/>
          </a:bodyPr>
          <a:lstStyle/>
          <a:p>
            <a:pPr lvl="0" algn="l">
              <a:spcBef>
                <a:spcPts val="0"/>
              </a:spcBef>
            </a:pPr>
            <a:r>
              <a:rPr lang="sr-Cyrl-BA" sz="4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Урадити </a:t>
            </a:r>
            <a:r>
              <a:rPr lang="sr-Cyrl-RS" sz="4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задатаке </a:t>
            </a:r>
            <a:r>
              <a:rPr lang="sr-Cyrl-RS" sz="4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sz="4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Радној свесци на страни 60</a:t>
            </a:r>
            <a:r>
              <a:rPr lang="sr-Latn-RS" sz="4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4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028" y="1916402"/>
            <a:ext cx="1934007" cy="321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8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9670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imated_vertical_box_lis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80C04F4-F7B0-4375-8825-0EA2F60357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Animated_vertical_box_list</Template>
  <TotalTime>0</TotalTime>
  <Words>77</Words>
  <Application>Microsoft Office PowerPoint</Application>
  <PresentationFormat>On-screen Show (16:9)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Animated_vertical_box_list</vt:lpstr>
      <vt:lpstr>Упоређивање бројева друге десетице</vt:lpstr>
      <vt:lpstr>PowerPoint Presentation</vt:lpstr>
      <vt:lpstr>PowerPoint Presentation</vt:lpstr>
      <vt:lpstr>PowerPoint Presentation</vt:lpstr>
      <vt:lpstr>PowerPoint Presentation</vt:lpstr>
      <vt:lpstr>ЗАДАТАК ЗА САМОСТАЛАН РАД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2020-04-27T21:23:29Z</dcterms:created>
  <dcterms:modified xsi:type="dcterms:W3CDTF">2021-01-18T14:53:46Z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TC020116519991</vt:lpwstr>
  </property>
</Properties>
</file>