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2" r:id="rId3"/>
    <p:sldId id="276" r:id="rId4"/>
    <p:sldId id="281" r:id="rId5"/>
    <p:sldId id="284" r:id="rId6"/>
    <p:sldId id="282" r:id="rId7"/>
    <p:sldId id="283" r:id="rId8"/>
    <p:sldId id="279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7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7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954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39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97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51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1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1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2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6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3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84894A8-9249-4722-BFF1-1BD77E3A5EF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B40811-4968-415F-89B9-C4181CEF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A8A1-80D9-4D9A-B2EF-5CEA0807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37945" cy="2971801"/>
          </a:xfrm>
        </p:spPr>
        <p:txBody>
          <a:bodyPr/>
          <a:lstStyle/>
          <a:p>
            <a:pPr algn="ctr"/>
            <a:r>
              <a:rPr lang="sr-Latn-R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sport in italia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46249-4F87-4A54-8BD0-1792E086F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313" y="3843867"/>
            <a:ext cx="10937945" cy="1947333"/>
          </a:xfrm>
        </p:spPr>
        <p:txBody>
          <a:bodyPr/>
          <a:lstStyle/>
          <a:p>
            <a:pPr algn="ctr"/>
            <a:r>
              <a:rPr lang="sr-Latn-RS" sz="4000" b="1" dirty="0">
                <a:solidFill>
                  <a:schemeClr val="tx1">
                    <a:lumMod val="75000"/>
                  </a:schemeClr>
                </a:solidFill>
              </a:rPr>
              <a:t>(pag. </a:t>
            </a:r>
            <a:r>
              <a:rPr lang="sr-Latn-RS" sz="4000" b="1">
                <a:solidFill>
                  <a:schemeClr val="tx1">
                    <a:lumMod val="75000"/>
                  </a:schemeClr>
                </a:solidFill>
              </a:rPr>
              <a:t>74 e 75)</a:t>
            </a:r>
            <a:endParaRPr lang="sr-Latn-RS" sz="4000" b="1" dirty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6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43C1-CE35-4AF0-9944-FA52BC900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D22B70-59C4-489B-B28A-327E2FDBB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017"/>
            <a:ext cx="10416209" cy="6639340"/>
          </a:xfrm>
        </p:spPr>
      </p:pic>
    </p:spTree>
    <p:extLst>
      <p:ext uri="{BB962C8B-B14F-4D97-AF65-F5344CB8AC3E}">
        <p14:creationId xmlns:p14="http://schemas.microsoft.com/office/powerpoint/2010/main" val="361782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A248-2A41-4A31-9A15-FBF4424A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40E036-EB04-4AFF-A12D-909082324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106017"/>
            <a:ext cx="9303026" cy="6639340"/>
          </a:xfrm>
        </p:spPr>
      </p:pic>
    </p:spTree>
    <p:extLst>
      <p:ext uri="{BB962C8B-B14F-4D97-AF65-F5344CB8AC3E}">
        <p14:creationId xmlns:p14="http://schemas.microsoft.com/office/powerpoint/2010/main" val="218819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325E-9785-4C6E-81C9-553FA70E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17484-A186-443E-AC94-BEE3EF780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45774"/>
            <a:ext cx="11688418" cy="6559826"/>
          </a:xfrm>
        </p:spPr>
      </p:pic>
    </p:spTree>
    <p:extLst>
      <p:ext uri="{BB962C8B-B14F-4D97-AF65-F5344CB8AC3E}">
        <p14:creationId xmlns:p14="http://schemas.microsoft.com/office/powerpoint/2010/main" val="338265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11DA-8EE3-4C03-B120-88B4ACC4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B5A672-62D8-4F0F-BC50-BD90E6E1C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172279"/>
            <a:ext cx="11767929" cy="6573078"/>
          </a:xfrm>
        </p:spPr>
      </p:pic>
    </p:spTree>
    <p:extLst>
      <p:ext uri="{BB962C8B-B14F-4D97-AF65-F5344CB8AC3E}">
        <p14:creationId xmlns:p14="http://schemas.microsoft.com/office/powerpoint/2010/main" val="327953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575C-6B14-4E6F-A05F-95415357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AE8A67-802D-46FB-B454-32890756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225288"/>
            <a:ext cx="11847443" cy="6520070"/>
          </a:xfrm>
        </p:spPr>
      </p:pic>
    </p:spTree>
    <p:extLst>
      <p:ext uri="{BB962C8B-B14F-4D97-AF65-F5344CB8AC3E}">
        <p14:creationId xmlns:p14="http://schemas.microsoft.com/office/powerpoint/2010/main" val="77235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63D8-8D9B-4195-B27B-119204C79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EA52E2-94CB-43C6-9337-DFF9DCA1B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159027"/>
            <a:ext cx="11873948" cy="6626086"/>
          </a:xfrm>
        </p:spPr>
      </p:pic>
    </p:spTree>
    <p:extLst>
      <p:ext uri="{BB962C8B-B14F-4D97-AF65-F5344CB8AC3E}">
        <p14:creationId xmlns:p14="http://schemas.microsoft.com/office/powerpoint/2010/main" val="318509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AB65-C845-4F4D-B788-737637C4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83A89-6189-4E7F-B086-3915C5B1C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6" y="119270"/>
            <a:ext cx="12099234" cy="6612833"/>
          </a:xfrm>
        </p:spPr>
      </p:pic>
    </p:spTree>
    <p:extLst>
      <p:ext uri="{BB962C8B-B14F-4D97-AF65-F5344CB8AC3E}">
        <p14:creationId xmlns:p14="http://schemas.microsoft.com/office/powerpoint/2010/main" val="35168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15F6-D1CC-4E91-A1CC-AF9FE12C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3C145-DAE3-464C-AB9D-C6C991B6F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593388" cy="530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6600" dirty="0">
                <a:solidFill>
                  <a:srgbClr val="FFC000"/>
                </a:solidFill>
              </a:rPr>
              <a:t>Grazie per l’attenzione</a:t>
            </a:r>
            <a:endParaRPr lang="en-US" sz="6600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41461-1C03-4633-BD34-E10C54346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4449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</TotalTime>
  <Words>14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Slice</vt:lpstr>
      <vt:lpstr>Lo sport in italia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Бранка Шпирић</dc:creator>
  <cp:lastModifiedBy>Бранка Шпирић</cp:lastModifiedBy>
  <cp:revision>22</cp:revision>
  <dcterms:created xsi:type="dcterms:W3CDTF">2021-01-15T20:01:26Z</dcterms:created>
  <dcterms:modified xsi:type="dcterms:W3CDTF">2021-01-18T20:01:38Z</dcterms:modified>
</cp:coreProperties>
</file>