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9C59-E461-4591-B0A5-C9DC127F014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CA6D-2C81-4A70-8351-9EF62992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CA6D-2C81-4A70-8351-9EF6299263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539D62-0D19-4FB7-B334-E998A1A215E8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39864"/>
            <a:ext cx="7785652" cy="2913472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592288"/>
          </a:xfrm>
        </p:spPr>
        <p:txBody>
          <a:bodyPr/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КОЛОРИСТИЧКИ КОНТРАСТИ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C\Downloads\20201204_19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1276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Урадити комплементарни контраст на мотиву мртве природе у техници темпера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EC\Downloads\20201204_18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8580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208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Контраст означава супротност , односно наглашену различитост . То значи да морамо најмање два или више елемената поставити у однос упоређивања . Колористички контрасти чине засебну групу , па разликујемо :</a:t>
            </a:r>
          </a:p>
          <a:p>
            <a:pPr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 Контраст боје према боји </a:t>
            </a:r>
          </a:p>
          <a:p>
            <a:pPr algn="just"/>
            <a:endParaRPr lang="sr-Cyrl-R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Ово је најједноставнији колористички контраст у ком се упоређују чисте боје . Највећа је разлика између примарних боја и зове се контрастом боје према боји првог реда . Мањи контраст је између секундарних боја и ово је контраст боје према боји другог реда . 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\Downloads\20201204_19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728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9269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 Контраст свијетло-тамно</a:t>
            </a:r>
          </a:p>
          <a:p>
            <a:pPr algn="just"/>
            <a:endParaRPr lang="sr-Cyrl-R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Најизраженији свјетлосни контраст чини црна и бијела боја , мада се свјетлосна супротност може изразити на свим бојама додавањем црне и бијеле . Када су сјене на слици врло тамне оне су у супротности нпр. са свијетлим тоновима лица . У тамним тоновима је пуно црне боје а у свијетлим пуно бијеле боје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C\Downloads\20201204_19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365104" cy="2473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76470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Контраст топло-хладно 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Топле боје имамо у топлим појавама као што су ватра или Сунце , а хладне у појавама које хладе попут воде и природе . Топле и хладне боје имају психолошка својства која несвјесно осјећамо . Топле боје се визуелно шире и приближавају а хладне се визуелно скупљају и удаљавају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C\Downloads\20201204_193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528392" cy="2903612"/>
          </a:xfrm>
          <a:prstGeom prst="rect">
            <a:avLst/>
          </a:prstGeom>
          <a:noFill/>
        </p:spPr>
      </p:pic>
      <p:pic>
        <p:nvPicPr>
          <p:cNvPr id="3075" name="Picture 3" descr="C:\Users\EC\Downloads\20201204_18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861048" cy="275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76470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Контраст квалитете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Квалитета боје означава њену чистоћу , интензитет, засићеност . Што је мање сиве боје у некој боји , та боја је интензивнија , јарка . Дакле , више сиве (или код акварела више воде) значи да је боја мање чиста па кажемо да је деградирана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EC\Downloads\20201205_12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744416" cy="3148385"/>
          </a:xfrm>
          <a:prstGeom prst="rect">
            <a:avLst/>
          </a:prstGeom>
          <a:noFill/>
        </p:spPr>
      </p:pic>
      <p:pic>
        <p:nvPicPr>
          <p:cNvPr id="5" name="Picture 3" descr="C:\Users\EC\Downloads\20201205_12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947906" cy="316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 Контраст квантитете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Квантитет значи количина па се у овом случају ради о супростављању више или мање боје , у обојеним површинама или мрљама . Нпр. најсвјетлије жуте ће бити потребно три пута мање од најтамније љубичасте, а црвене и зелене одприлике једнако . Овакав однос вриједи само за чисте боје јер се промјеном квалитете мијењају и омјери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EC\Downloads\20201206_16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1748433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 Симултани контраст (истодобни контраст)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Ако се загледамо нпр. у црвену  тачку око пола минуте па скренемо поглед на бијелу подлогу , појавиће се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паслика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– привидна зелена тачка . Исто вриједи за све боје унутар комплементарних парова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C\Downloads\20201204_204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33670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Комплементарни контраст</a:t>
            </a:r>
          </a:p>
          <a:p>
            <a:pPr algn="just"/>
            <a:endParaRPr lang="sr-Cyrl-R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Комплементарни пар добијемо стављањем у однос једне примарне боје са једном секундарном (добијеном од друге двије примарне боје) . Нпр.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Црвена : зелена (плава+жута) . Такве су боје супротне у 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Ostwaldovom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кругу боја . Комплементарни парови су : </a:t>
            </a:r>
          </a:p>
          <a:p>
            <a:pPr algn="just">
              <a:buFontTx/>
              <a:buChar char="-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црвена : зелена</a:t>
            </a:r>
          </a:p>
          <a:p>
            <a:pPr algn="just">
              <a:buFontTx/>
              <a:buChar char="-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жута : љубичаста</a:t>
            </a:r>
          </a:p>
          <a:p>
            <a:pPr algn="just">
              <a:buFontTx/>
              <a:buChar char="-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плава : наранџаста , и они су истовремено и у топло-хладном контрасту и у свијетло-тамном контрасту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28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КОЛОРИСТИЧКИ КОНТРАСТИ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ЛИКОВНЕ КОМПОЗИЦИЈЕ</dc:title>
  <dc:creator>EC</dc:creator>
  <cp:lastModifiedBy>EC</cp:lastModifiedBy>
  <cp:revision>26</cp:revision>
  <dcterms:created xsi:type="dcterms:W3CDTF">2020-11-03T14:05:21Z</dcterms:created>
  <dcterms:modified xsi:type="dcterms:W3CDTF">2020-12-06T15:27:32Z</dcterms:modified>
</cp:coreProperties>
</file>