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3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8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0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F102-7579-4899-BDA0-52DA4999917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C5BA-09CF-437D-8F3D-B556ED3B6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7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18196"/>
            <a:ext cx="10315575" cy="1283841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>
                <a:solidFill>
                  <a:srgbClr val="C00000"/>
                </a:solidFill>
              </a:rPr>
              <a:t>УТВРЂИВАЊЕ И ПОНАВЉАЊЕ НАСТАВНЕ ТЕМЕ:</a:t>
            </a:r>
            <a:br>
              <a:rPr lang="sr-Cyrl-RS" sz="4000" b="1" dirty="0" smtClean="0">
                <a:solidFill>
                  <a:srgbClr val="C00000"/>
                </a:solidFill>
              </a:rPr>
            </a:br>
            <a:r>
              <a:rPr lang="sr-Cyrl-RS" sz="4800" b="1" dirty="0" smtClean="0">
                <a:solidFill>
                  <a:srgbClr val="C00000"/>
                </a:solidFill>
              </a:rPr>
              <a:t>БОГ ТВОРАЦ СВЕГА СВИЈЕТА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6" y="517369"/>
            <a:ext cx="5805488" cy="657224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СТВАРАЊЕ ВИДЉИВОГ СВИЈЕТА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503675"/>
            <a:ext cx="6005513" cy="3726824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Све што постоји створио је Бог.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Он је Творац невидљивог и видљивог свијета.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Прво је створен невидљиви свијет, а то су анђели који су Божје слуге и вршиоци воље Божје.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Видљиви свијет је створен за шест дана како нас учи Свето писмо.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1071562"/>
            <a:ext cx="4572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09" y="390883"/>
            <a:ext cx="3656527" cy="677863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СТВАРАЊЕ ЧОВЈЕКА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62" y="1567199"/>
            <a:ext cx="6715125" cy="4262101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Бог је створио човјека шестог дана.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Човјек је створен од земље, по Божјем лику.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Бог је у њега удахнуо дух којим га је оживио.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За живот првих људи, Бог је створио мјесто које је имало </a:t>
            </a:r>
            <a:r>
              <a:rPr lang="sr-Cyrl-RS" b="1" dirty="0" smtClean="0">
                <a:solidFill>
                  <a:srgbClr val="C00000"/>
                </a:solidFill>
              </a:rPr>
              <a:t>све </a:t>
            </a:r>
            <a:r>
              <a:rPr lang="sr-Cyrl-RS" b="1" dirty="0" smtClean="0">
                <a:solidFill>
                  <a:srgbClr val="C00000"/>
                </a:solidFill>
              </a:rPr>
              <a:t>што је потребно за живот и назвао га Рај или Едемски врт.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88" y="1314450"/>
            <a:ext cx="4024312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36" y="165100"/>
            <a:ext cx="2793642" cy="892175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ЖИВОТ У РАЈУ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3" y="1057275"/>
            <a:ext cx="7105650" cy="5047311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Првом човјеку Бог је дао име Адам.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Да човјек не би био сам, Бог му ствара жену и благосиља их да живе заједно.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Жени је дао име Ева.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По заповијести Божјој нису смјели користити плодове дрвета које се звало Дрво познања добра и зла.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Демон, претворен у змију, наговорио је Еву да окуси забрањени плод који је дала и Адаму.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Због тога што су прекршили заповијест Божју, Бог је Адама и Еву истјерао из Раја.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1639490"/>
            <a:ext cx="4572000" cy="4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905" y="287853"/>
            <a:ext cx="3708042" cy="67786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ДЈЕЦА АДАМА И ЕВЕ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271588"/>
            <a:ext cx="6715125" cy="4614057"/>
          </a:xfrm>
        </p:spPr>
        <p:txBody>
          <a:bodyPr/>
          <a:lstStyle/>
          <a:p>
            <a:r>
              <a:rPr lang="sr-Cyrl-RS" b="1" dirty="0" smtClean="0">
                <a:solidFill>
                  <a:srgbClr val="C00000"/>
                </a:solidFill>
              </a:rPr>
              <a:t>Послије истјеривања из Раја први људи морали су сами да се брину за храну, а и за остало што им је потрбно за живот.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Животиње више нису биле питоме као у Рају.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Адам и Ева су добили синове Кајина и Авеља.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Кајин је био ратар, а Авељ пастир.</a:t>
            </a:r>
          </a:p>
          <a:p>
            <a:r>
              <a:rPr lang="sr-Cyrl-RS" b="1" dirty="0" smtClean="0">
                <a:solidFill>
                  <a:srgbClr val="C00000"/>
                </a:solidFill>
              </a:rPr>
              <a:t>Послије смрти сина Авеља добили су сина Сита.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1271588"/>
            <a:ext cx="3428999" cy="48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УТВРЂИВАЊЕ И ПОНАВЉАЊЕ НАСТАВНЕ ТЕМЕ: БОГ ТВОРАЦ СВЕГА СВИЈЕТА</vt:lpstr>
      <vt:lpstr>СТВАРАЊЕ ВИДЉИВОГ СВИЈЕТА</vt:lpstr>
      <vt:lpstr>СТВАРАЊЕ ЧОВЈЕКА</vt:lpstr>
      <vt:lpstr>ЖИВОТ У РАЈУ</vt:lpstr>
      <vt:lpstr>ДЈЕЦА АДАМА И ЕВЕ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УТВРЂИВАЊЕ И ПОНАВЉАЊЕ НАСТАВНЕ ТЕМЕ: БОГ  ТВОРАЦ СВЕГА СВИЈЕТА</dc:title>
  <dc:creator>Korisnik</dc:creator>
  <cp:lastModifiedBy>39. Slavoljub Lukic</cp:lastModifiedBy>
  <cp:revision>10</cp:revision>
  <dcterms:created xsi:type="dcterms:W3CDTF">2020-12-01T20:20:20Z</dcterms:created>
  <dcterms:modified xsi:type="dcterms:W3CDTF">2020-12-09T08:29:53Z</dcterms:modified>
</cp:coreProperties>
</file>