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1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72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58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9885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35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32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633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904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967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95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49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70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25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24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70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32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150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6F96-094F-49C0-8FF6-28D357B9DC3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A7FB-50B3-474D-8C17-3E7EADC4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888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78250" y="222734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ТЕХНИЧКО ОБРАЗОВАЊЕ</a:t>
            </a:r>
          </a:p>
          <a:p>
            <a:pPr algn="ctr"/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основне школе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5688" y="2623933"/>
            <a:ext cx="10676698" cy="13219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anchor="ctr">
            <a:normAutofit/>
          </a:bodyPr>
          <a:lstStyle/>
          <a:p>
            <a:pPr algn="ctr"/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МЈЕРЕ ЗАШТИТЕ НА РАДУ</a:t>
            </a:r>
            <a:b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556" y="5395361"/>
            <a:ext cx="832426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садржај се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налазе у уџбенику на страни 56.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734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739" y="487018"/>
            <a:ext cx="9768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задатак заштите на раду јесте нормално одвијање рада у некој радној средини,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безбједним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условима.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739" y="1687347"/>
            <a:ext cx="37804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Радна средина обухвата: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уређаје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технолошки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поступак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којима се ради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53" y="1838061"/>
            <a:ext cx="2394128" cy="1372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9" y="1823732"/>
            <a:ext cx="2325373" cy="1401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78" y="3582760"/>
            <a:ext cx="2363603" cy="133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10" y="3582760"/>
            <a:ext cx="2031099" cy="1330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10" y="1823732"/>
            <a:ext cx="2031099" cy="1365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88" y="3582760"/>
            <a:ext cx="2374394" cy="133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130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496" y="506896"/>
            <a:ext cx="8865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извори и узрoци опасности и могуће заштите на раду су: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људски (субјективни) фактори 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материјални (објективни) фактори.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496" y="1858618"/>
            <a:ext cx="92289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Људски фактор изазива преко 85% повреда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 јер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проистиче из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физичких особина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психичког стања.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већини случајева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ради 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недовољној припремљености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оспособљености за рад,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епоштовању прописа о коришћењу заштитних средстава,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замору, непажњи и недовољној концентрисаности на рад.</a:t>
            </a:r>
          </a:p>
        </p:txBody>
      </p:sp>
    </p:spTree>
    <p:extLst>
      <p:ext uri="{BB962C8B-B14F-4D97-AF65-F5344CB8AC3E}">
        <p14:creationId xmlns="" xmlns:p14="http://schemas.microsoft.com/office/powerpoint/2010/main" val="3543533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250" y="496957"/>
            <a:ext cx="9869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Материјални фактори обухватају машине, алате и уређаје и опште услове у радној средини.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алати и уређаји најчешћи су узрочници механичких повреда, нарочито покретни елементи (зупчаници, спојнице, каишници итд.).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33" y="3091070"/>
            <a:ext cx="3177332" cy="2277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49" y="3091070"/>
            <a:ext cx="3233437" cy="2260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70" y="3091070"/>
            <a:ext cx="3182224" cy="226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8312" y="5368317"/>
            <a:ext cx="1339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зупчаници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4615" y="5351993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ланчаници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8834" y="5351993"/>
            <a:ext cx="1306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каишници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12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314" y="566531"/>
            <a:ext cx="7082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опасност представљају и хемијска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11" y="159027"/>
            <a:ext cx="1188484" cy="1584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1918252"/>
            <a:ext cx="1188484" cy="150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3553013"/>
            <a:ext cx="1188484" cy="1460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8" y="5142213"/>
            <a:ext cx="1196317" cy="15552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5314" y="2136191"/>
            <a:ext cx="9862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 у школској радионици мора бити добро организован, са потпуном применом средстава заштите на раду.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314" y="3156434"/>
            <a:ext cx="96375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правила рада у радионици којих се треба придржавати су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ористити исправан алат,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лектричне алате користити само у присуству наставника,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збјегавати груписање око радног мјеста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равилно користити алате и машине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 завршеног рада очистити радно мјесто и уредно сложити алат 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предвиђено мјесто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000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5129" y="655984"/>
            <a:ext cx="96312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 електричне струје може да изазове и на изглед безначајан узрок.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електични апарати морају имати одговарајуће обезбеђење,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уземљене, а инсталације се морају чешће контолисати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држати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исправном стању.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3" y="3090867"/>
            <a:ext cx="3505895" cy="2237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77" y="3090867"/>
            <a:ext cx="2603887" cy="2237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525" y="3090866"/>
            <a:ext cx="1675399" cy="2260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93" y="3090866"/>
            <a:ext cx="2279903" cy="2237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6006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9930" y="225460"/>
            <a:ext cx="254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Заштитна опрема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0" y="1103838"/>
            <a:ext cx="4162023" cy="2386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31" y="1103838"/>
            <a:ext cx="3312125" cy="321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32" y="4323491"/>
            <a:ext cx="3312125" cy="1941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9" y="3490065"/>
            <a:ext cx="4162023" cy="2774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56" y="1103838"/>
            <a:ext cx="3380365" cy="5160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812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58009" y="1214865"/>
            <a:ext cx="8706678" cy="3565857"/>
          </a:xfrm>
        </p:spPr>
        <p:txBody>
          <a:bodyPr>
            <a:norm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ДОМАЋУ ЗАДАЋУ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ВАШим радним свескама НА СТРАНИ 39 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ОДГОВОРИТИ НА питања 10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796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150</TotalTime>
  <Words>160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Circuit</vt:lpstr>
      <vt:lpstr>МЈЕРЕ ЗАШТИТЕ НА РАДУ </vt:lpstr>
      <vt:lpstr>Slide 2</vt:lpstr>
      <vt:lpstr>Slide 3</vt:lpstr>
      <vt:lpstr>Slide 4</vt:lpstr>
      <vt:lpstr>Slide 5</vt:lpstr>
      <vt:lpstr>Slide 6</vt:lpstr>
      <vt:lpstr>Slide 7</vt:lpstr>
      <vt:lpstr>ЗА ДОМАЋУ ЗАДАЋУ   У ВАШим радним свескама НА СТРАНИ 39   ОДГОВОРИТИ НА питања 10 и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МЈЕРЕ ЗАШТИТЕ НА РАДУ</dc:title>
  <dc:creator>Vladan</dc:creator>
  <cp:lastModifiedBy>Aleksandra Stankovic</cp:lastModifiedBy>
  <cp:revision>15</cp:revision>
  <dcterms:created xsi:type="dcterms:W3CDTF">2020-11-22T17:59:45Z</dcterms:created>
  <dcterms:modified xsi:type="dcterms:W3CDTF">2020-11-27T09:48:01Z</dcterms:modified>
</cp:coreProperties>
</file>