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1" r:id="rId4"/>
    <p:sldId id="263" r:id="rId5"/>
    <p:sldId id="260" r:id="rId6"/>
    <p:sldId id="262" r:id="rId7"/>
    <p:sldId id="264" r:id="rId8"/>
    <p:sldId id="265" r:id="rId9"/>
    <p:sldId id="266" r:id="rId10"/>
    <p:sldId id="267" r:id="rId11"/>
    <p:sldId id="259" r:id="rId12"/>
    <p:sldId id="268" r:id="rId13"/>
    <p:sldId id="279" r:id="rId14"/>
    <p:sldId id="282" r:id="rId15"/>
    <p:sldId id="270" r:id="rId16"/>
    <p:sldId id="271" r:id="rId17"/>
    <p:sldId id="272" r:id="rId18"/>
    <p:sldId id="280" r:id="rId19"/>
    <p:sldId id="281" r:id="rId20"/>
    <p:sldId id="28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ja" initials="MS" lastIdx="1" clrIdx="0">
    <p:extLst>
      <p:ext uri="{19B8F6BF-5375-455C-9EA6-DF929625EA0E}">
        <p15:presenceInfo xmlns:p15="http://schemas.microsoft.com/office/powerpoint/2012/main" userId="Mat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RS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35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 сли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FE6945-0D82-4454-BE87-61CDFF92905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A777-A1FB-481F-B501-BDDDFB49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0BFA2E64-8C3F-4A12-A1F7-E148929C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Open</a:t>
            </a:r>
            <a:r>
              <a:rPr lang="sr-Latn-RS" dirty="0"/>
              <a:t> </a:t>
            </a:r>
            <a:r>
              <a:rPr lang="sr-Latn-RS" dirty="0" err="1"/>
              <a:t>your</a:t>
            </a:r>
            <a:r>
              <a:rPr lang="sr-Latn-RS" dirty="0"/>
              <a:t> SB  </a:t>
            </a:r>
            <a:r>
              <a:rPr lang="sr-Latn-RS" dirty="0" smtClean="0"/>
              <a:t>at </a:t>
            </a:r>
            <a:r>
              <a:rPr lang="sr-Latn-RS" dirty="0" err="1"/>
              <a:t>page</a:t>
            </a:r>
            <a:r>
              <a:rPr lang="sr-Latn-RS" dirty="0"/>
              <a:t> 38</a:t>
            </a:r>
            <a:endParaRPr lang="en-US" dirty="0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0BE010DE-7721-4DB1-9EBB-ECAF2DB6B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7037" y="-148833"/>
            <a:ext cx="4743006" cy="8104588"/>
          </a:xfrm>
        </p:spPr>
      </p:pic>
    </p:spTree>
    <p:extLst>
      <p:ext uri="{BB962C8B-B14F-4D97-AF65-F5344CB8AC3E}">
        <p14:creationId xmlns:p14="http://schemas.microsoft.com/office/powerpoint/2010/main" val="314355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373B1EED-2D45-4BAD-8A7C-EB5887DA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DDAB9353-B5F7-4575-9EB3-E5B58B8CD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91068"/>
            <a:ext cx="11696131" cy="6564573"/>
          </a:xfrm>
        </p:spPr>
      </p:pic>
    </p:spTree>
    <p:extLst>
      <p:ext uri="{BB962C8B-B14F-4D97-AF65-F5344CB8AC3E}">
        <p14:creationId xmlns:p14="http://schemas.microsoft.com/office/powerpoint/2010/main" val="160547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2A36E23C-BD10-41FC-98E0-42D7E1A993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Kristen ITC" panose="03050502040202030202" pitchFamily="66" charset="0"/>
              </a:rPr>
              <a:t>KEY WORDS </a:t>
            </a:r>
            <a:endParaRPr lang="en-US" dirty="0">
              <a:solidFill>
                <a:schemeClr val="accent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9F179824-71E9-4DCB-9DD6-2EA5EE5B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err="1"/>
              <a:t>Sweep</a:t>
            </a:r>
            <a:r>
              <a:rPr lang="sr-Latn-RS" dirty="0"/>
              <a:t>/ </a:t>
            </a:r>
            <a:r>
              <a:rPr lang="sr-Latn-RS" dirty="0" err="1"/>
              <a:t>swi:p</a:t>
            </a:r>
            <a:r>
              <a:rPr lang="sr-Latn-RS" dirty="0"/>
              <a:t>/ </a:t>
            </a:r>
            <a:r>
              <a:rPr lang="sr-Latn-RS" dirty="0" err="1"/>
              <a:t>clean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a </a:t>
            </a:r>
            <a:r>
              <a:rPr lang="sr-Latn-RS" dirty="0" err="1"/>
              <a:t>broom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Waste</a:t>
            </a:r>
            <a:r>
              <a:rPr lang="sr-Latn-RS" dirty="0"/>
              <a:t>/</a:t>
            </a:r>
            <a:r>
              <a:rPr lang="sr-Latn-RS" dirty="0" err="1"/>
              <a:t>weist</a:t>
            </a:r>
            <a:r>
              <a:rPr lang="sr-Latn-RS" dirty="0"/>
              <a:t>/ </a:t>
            </a:r>
            <a:r>
              <a:rPr lang="sr-Latn-RS" dirty="0" err="1"/>
              <a:t>use</a:t>
            </a:r>
            <a:r>
              <a:rPr lang="sr-Latn-RS" dirty="0"/>
              <a:t> in a </a:t>
            </a:r>
            <a:r>
              <a:rPr lang="sr-Latn-RS" dirty="0" err="1"/>
              <a:t>careless</a:t>
            </a:r>
            <a:r>
              <a:rPr lang="sr-Latn-RS" dirty="0"/>
              <a:t> </a:t>
            </a:r>
            <a:r>
              <a:rPr lang="sr-Latn-RS" dirty="0" err="1"/>
              <a:t>way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Tap</a:t>
            </a:r>
            <a:r>
              <a:rPr lang="sr-Latn-RS" dirty="0"/>
              <a:t>/</a:t>
            </a:r>
            <a:r>
              <a:rPr lang="sr-Latn-RS" dirty="0" err="1"/>
              <a:t>tæp</a:t>
            </a:r>
            <a:r>
              <a:rPr lang="sr-Latn-RS" dirty="0"/>
              <a:t>/ </a:t>
            </a:r>
            <a:r>
              <a:rPr lang="sr-Latn-RS" dirty="0" err="1"/>
              <a:t>it</a:t>
            </a:r>
            <a:r>
              <a:rPr lang="sr-Latn-RS" dirty="0"/>
              <a:t> </a:t>
            </a:r>
            <a:r>
              <a:rPr lang="sr-Latn-RS" dirty="0" err="1"/>
              <a:t>controls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flow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water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Rinse</a:t>
            </a:r>
            <a:r>
              <a:rPr lang="sr-Latn-RS" dirty="0"/>
              <a:t>/</a:t>
            </a:r>
            <a:r>
              <a:rPr lang="sr-Latn-RS" dirty="0" err="1"/>
              <a:t>rins</a:t>
            </a:r>
            <a:r>
              <a:rPr lang="sr-Latn-RS" dirty="0"/>
              <a:t>/ </a:t>
            </a:r>
            <a:r>
              <a:rPr lang="sr-Latn-RS" dirty="0" err="1"/>
              <a:t>wash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r>
              <a:rPr lang="sr-Latn-RS" dirty="0" err="1"/>
              <a:t>clean</a:t>
            </a:r>
            <a:r>
              <a:rPr lang="sr-Latn-RS" dirty="0"/>
              <a:t> </a:t>
            </a:r>
            <a:r>
              <a:rPr lang="sr-Latn-RS" dirty="0" err="1"/>
              <a:t>water</a:t>
            </a:r>
            <a:r>
              <a:rPr lang="sr-Latn-RS" dirty="0"/>
              <a:t> to </a:t>
            </a:r>
            <a:r>
              <a:rPr lang="sr-Latn-RS" dirty="0" err="1"/>
              <a:t>remove</a:t>
            </a:r>
            <a:r>
              <a:rPr lang="sr-Latn-RS" dirty="0"/>
              <a:t> </a:t>
            </a:r>
            <a:r>
              <a:rPr lang="sr-Latn-RS" dirty="0" err="1"/>
              <a:t>soap</a:t>
            </a:r>
            <a:r>
              <a:rPr lang="sr-Latn-RS" dirty="0"/>
              <a:t> from </a:t>
            </a:r>
            <a:r>
              <a:rPr lang="sr-Latn-RS" dirty="0" err="1"/>
              <a:t>your</a:t>
            </a:r>
            <a:r>
              <a:rPr lang="sr-Latn-RS" dirty="0"/>
              <a:t> </a:t>
            </a:r>
            <a:r>
              <a:rPr lang="sr-Latn-RS" dirty="0" err="1"/>
              <a:t>body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Drip</a:t>
            </a:r>
            <a:r>
              <a:rPr lang="sr-Latn-RS" dirty="0"/>
              <a:t>/</a:t>
            </a:r>
            <a:r>
              <a:rPr lang="sr-Latn-RS" dirty="0" err="1"/>
              <a:t>drip</a:t>
            </a:r>
            <a:r>
              <a:rPr lang="sr-Latn-RS" dirty="0"/>
              <a:t>/ a </a:t>
            </a:r>
            <a:r>
              <a:rPr lang="sr-Latn-RS" dirty="0" err="1"/>
              <a:t>tap</a:t>
            </a:r>
            <a:r>
              <a:rPr lang="sr-Latn-RS" dirty="0"/>
              <a:t> </a:t>
            </a:r>
            <a:r>
              <a:rPr lang="sr-Latn-RS" dirty="0" err="1"/>
              <a:t>does</a:t>
            </a:r>
            <a:r>
              <a:rPr lang="sr-Latn-RS" dirty="0"/>
              <a:t> </a:t>
            </a:r>
            <a:r>
              <a:rPr lang="sr-Latn-RS" dirty="0" err="1"/>
              <a:t>this</a:t>
            </a:r>
            <a:r>
              <a:rPr lang="sr-Latn-RS" dirty="0"/>
              <a:t> </a:t>
            </a:r>
            <a:r>
              <a:rPr lang="sr-Latn-RS" dirty="0" err="1"/>
              <a:t>when</a:t>
            </a:r>
            <a:r>
              <a:rPr lang="sr-Latn-RS" dirty="0"/>
              <a:t>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cannot</a:t>
            </a:r>
            <a:r>
              <a:rPr lang="sr-Latn-RS" dirty="0"/>
              <a:t> </a:t>
            </a:r>
            <a:r>
              <a:rPr lang="sr-Latn-RS" dirty="0" err="1"/>
              <a:t>close</a:t>
            </a:r>
            <a:r>
              <a:rPr lang="sr-Latn-RS" dirty="0"/>
              <a:t> </a:t>
            </a:r>
            <a:r>
              <a:rPr lang="sr-Latn-RS" dirty="0" err="1"/>
              <a:t>it</a:t>
            </a:r>
            <a:r>
              <a:rPr lang="sr-Latn-RS" dirty="0"/>
              <a:t> </a:t>
            </a:r>
            <a:r>
              <a:rPr lang="sr-Latn-RS" dirty="0" err="1"/>
              <a:t>completely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Hose/</a:t>
            </a:r>
            <a:r>
              <a:rPr lang="sr-Latn-RS" dirty="0" err="1"/>
              <a:t>hƏƱz</a:t>
            </a:r>
            <a:r>
              <a:rPr lang="sr-Latn-RS" dirty="0"/>
              <a:t>/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use</a:t>
            </a:r>
            <a:r>
              <a:rPr lang="sr-Latn-RS" dirty="0"/>
              <a:t> </a:t>
            </a:r>
            <a:r>
              <a:rPr lang="sr-Latn-RS" dirty="0" err="1"/>
              <a:t>it</a:t>
            </a:r>
            <a:r>
              <a:rPr lang="sr-Latn-RS" dirty="0"/>
              <a:t> to </a:t>
            </a:r>
            <a:r>
              <a:rPr lang="sr-Latn-RS" dirty="0" err="1"/>
              <a:t>water</a:t>
            </a:r>
            <a:r>
              <a:rPr lang="sr-Latn-RS" dirty="0"/>
              <a:t> a </a:t>
            </a:r>
            <a:r>
              <a:rPr lang="sr-Latn-RS" dirty="0" err="1"/>
              <a:t>garden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 err="1"/>
              <a:t>wash</a:t>
            </a:r>
            <a:r>
              <a:rPr lang="sr-Latn-RS" dirty="0"/>
              <a:t>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E768C17B-62F8-46BF-9131-5A98A3452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   ARTICLES IN             ENGLISH</a:t>
            </a:r>
            <a:endParaRPr lang="en-U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="" xmlns:a16="http://schemas.microsoft.com/office/drawing/2014/main" id="{FEC8EBA3-81DA-4897-B6E9-096CE2286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>
                <a:latin typeface="Bahnschrift SemiBold SemiConden" panose="020B0502040204020203" pitchFamily="34" charset="0"/>
              </a:rPr>
              <a:t>A        AN             THE </a:t>
            </a:r>
            <a:endParaRPr lang="en-US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9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F69F2A6B-7524-4A33-B344-273D0CF1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 </a:t>
            </a:r>
            <a:r>
              <a:rPr lang="sr-Latn-RS" dirty="0" err="1"/>
              <a:t>Definite</a:t>
            </a:r>
            <a:r>
              <a:rPr lang="sr-Latn-RS" dirty="0"/>
              <a:t> </a:t>
            </a:r>
            <a:r>
              <a:rPr lang="sr-Latn-RS" dirty="0" err="1"/>
              <a:t>Article</a:t>
            </a:r>
            <a:r>
              <a:rPr lang="sr-Latn-RS" dirty="0"/>
              <a:t>: T H E</a:t>
            </a:r>
            <a:br>
              <a:rPr lang="sr-Latn-RS" dirty="0"/>
            </a:br>
            <a:r>
              <a:rPr lang="sr-Latn-RS" dirty="0"/>
              <a:t>                               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F6D4EFC9-DECD-4B4A-8EFD-E0BC0FB6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81"/>
            <a:ext cx="10515600" cy="4776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sz="4000" dirty="0"/>
          </a:p>
          <a:p>
            <a:pPr marL="0" indent="0">
              <a:buNone/>
            </a:pPr>
            <a:r>
              <a:rPr lang="sr-Latn-RS" sz="4000" dirty="0" err="1"/>
              <a:t>Indefinite</a:t>
            </a:r>
            <a:r>
              <a:rPr lang="sr-Latn-RS" sz="4000" dirty="0"/>
              <a:t> </a:t>
            </a:r>
            <a:r>
              <a:rPr lang="sr-Latn-RS" sz="4000" dirty="0" err="1"/>
              <a:t>Article</a:t>
            </a:r>
            <a:r>
              <a:rPr lang="sr-Latn-RS" sz="4000" dirty="0"/>
              <a:t>: A/AN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720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1EFCAA17-7B20-4CA8-B2B6-A3BE87C3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                 A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49B19818-42CA-4CDD-A2AD-CC1F54D3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/>
              <a:t>Use</a:t>
            </a:r>
            <a:r>
              <a:rPr lang="sr-Latn-RS" dirty="0"/>
              <a:t> A </a:t>
            </a:r>
            <a:r>
              <a:rPr lang="sr-Latn-RS" dirty="0" err="1"/>
              <a:t>before</a:t>
            </a:r>
            <a:r>
              <a:rPr lang="sr-Latn-RS" dirty="0"/>
              <a:t> singular </a:t>
            </a:r>
            <a:r>
              <a:rPr lang="sr-Latn-RS" dirty="0" err="1"/>
              <a:t>count</a:t>
            </a:r>
            <a:r>
              <a:rPr lang="sr-Latn-RS" dirty="0"/>
              <a:t> </a:t>
            </a:r>
            <a:r>
              <a:rPr lang="sr-Latn-RS" dirty="0" err="1"/>
              <a:t>nouns</a:t>
            </a:r>
            <a:r>
              <a:rPr lang="sr-Latn-RS" dirty="0"/>
              <a:t> </a:t>
            </a:r>
            <a:r>
              <a:rPr lang="sr-Latn-RS" dirty="0" err="1"/>
              <a:t>that</a:t>
            </a:r>
            <a:r>
              <a:rPr lang="sr-Latn-RS" dirty="0"/>
              <a:t> </a:t>
            </a:r>
            <a:r>
              <a:rPr lang="sr-Latn-RS" dirty="0" err="1"/>
              <a:t>begin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a </a:t>
            </a:r>
            <a:r>
              <a:rPr lang="sr-Latn-RS" dirty="0" err="1"/>
              <a:t>consonant</a:t>
            </a:r>
            <a:r>
              <a:rPr lang="sr-Latn-RS" dirty="0"/>
              <a:t> </a:t>
            </a:r>
            <a:r>
              <a:rPr lang="sr-Latn-RS" dirty="0" err="1"/>
              <a:t>sound</a:t>
            </a:r>
            <a:endParaRPr lang="sr-Latn-RS" dirty="0"/>
          </a:p>
          <a:p>
            <a:r>
              <a:rPr lang="sr-Latn-RS" dirty="0"/>
              <a:t>Be </a:t>
            </a:r>
            <a:r>
              <a:rPr lang="sr-Latn-RS" dirty="0" err="1"/>
              <a:t>careful</a:t>
            </a:r>
            <a:r>
              <a:rPr lang="sr-Latn-RS" dirty="0"/>
              <a:t>! </a:t>
            </a:r>
            <a:r>
              <a:rPr lang="sr-Latn-RS" dirty="0" err="1"/>
              <a:t>Use</a:t>
            </a:r>
            <a:r>
              <a:rPr lang="sr-Latn-RS" dirty="0"/>
              <a:t> A </a:t>
            </a:r>
            <a:r>
              <a:rPr lang="sr-Latn-RS" dirty="0" err="1"/>
              <a:t>before</a:t>
            </a:r>
            <a:r>
              <a:rPr lang="sr-Latn-RS" dirty="0"/>
              <a:t> „u“ </a:t>
            </a:r>
            <a:r>
              <a:rPr lang="sr-Latn-RS" dirty="0" err="1"/>
              <a:t>that</a:t>
            </a:r>
            <a:r>
              <a:rPr lang="sr-Latn-RS" dirty="0"/>
              <a:t> is </a:t>
            </a:r>
            <a:r>
              <a:rPr lang="sr-Latn-RS" dirty="0" err="1"/>
              <a:t>pronounced</a:t>
            </a:r>
            <a:r>
              <a:rPr lang="sr-Latn-RS" dirty="0"/>
              <a:t> </a:t>
            </a:r>
            <a:r>
              <a:rPr lang="sr-Latn-RS" dirty="0" err="1"/>
              <a:t>long</a:t>
            </a:r>
            <a:r>
              <a:rPr lang="sr-Latn-RS" dirty="0"/>
              <a:t> ,</a:t>
            </a:r>
            <a:r>
              <a:rPr lang="sr-Latn-RS" dirty="0" err="1"/>
              <a:t>like</a:t>
            </a:r>
            <a:r>
              <a:rPr lang="sr-Latn-RS" dirty="0"/>
              <a:t> „</a:t>
            </a:r>
            <a:r>
              <a:rPr lang="sr-Latn-RS" dirty="0" err="1"/>
              <a:t>you</a:t>
            </a:r>
            <a:r>
              <a:rPr lang="sr-Latn-RS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2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3F27230B-196D-42AC-A344-63584E5E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AF41F665-06A9-4B0D-97E0-2B059950F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7421"/>
            <a:ext cx="11900848" cy="6496334"/>
          </a:xfrm>
        </p:spPr>
      </p:pic>
    </p:spTree>
    <p:extLst>
      <p:ext uri="{BB962C8B-B14F-4D97-AF65-F5344CB8AC3E}">
        <p14:creationId xmlns:p14="http://schemas.microsoft.com/office/powerpoint/2010/main" val="164445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F8D712C1-30BE-4C89-8F4B-81C7986B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DC8573B8-787E-46DD-A753-40A72ABBE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77422"/>
            <a:ext cx="12055522" cy="6680578"/>
          </a:xfrm>
        </p:spPr>
      </p:pic>
    </p:spTree>
    <p:extLst>
      <p:ext uri="{BB962C8B-B14F-4D97-AF65-F5344CB8AC3E}">
        <p14:creationId xmlns:p14="http://schemas.microsoft.com/office/powerpoint/2010/main" val="379311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8985A57C-F8F7-40B1-8E85-D168E22F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-64452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EAFE15F1-1975-4FF2-BC25-2BF440E3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0"/>
            <a:ext cx="12041875" cy="6858000"/>
          </a:xfrm>
        </p:spPr>
      </p:pic>
    </p:spTree>
    <p:extLst>
      <p:ext uri="{BB962C8B-B14F-4D97-AF65-F5344CB8AC3E}">
        <p14:creationId xmlns:p14="http://schemas.microsoft.com/office/powerpoint/2010/main" val="238720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CE91472D-63FC-4F49-B5B1-274005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When</a:t>
            </a:r>
            <a:r>
              <a:rPr lang="sr-Latn-RS" dirty="0"/>
              <a:t>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cannot</a:t>
            </a:r>
            <a:r>
              <a:rPr lang="sr-Latn-RS" dirty="0"/>
              <a:t> </a:t>
            </a:r>
            <a:r>
              <a:rPr lang="sr-Latn-RS" dirty="0" err="1"/>
              <a:t>use</a:t>
            </a:r>
            <a:r>
              <a:rPr lang="sr-Latn-RS" dirty="0"/>
              <a:t> 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>
                <a:solidFill>
                  <a:schemeClr val="accent1"/>
                </a:solidFill>
              </a:rPr>
              <a:t>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75F1AB75-6AAD-4D1E-B7A4-1DEF66A9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 </a:t>
            </a:r>
            <a:r>
              <a:rPr lang="sr-Latn-RS" dirty="0" err="1"/>
              <a:t>not</a:t>
            </a:r>
            <a:r>
              <a:rPr lang="sr-Latn-RS" dirty="0"/>
              <a:t> put </a:t>
            </a:r>
            <a:r>
              <a:rPr lang="sr-Latn-RS" dirty="0">
                <a:solidFill>
                  <a:schemeClr val="accent1"/>
                </a:solidFill>
              </a:rPr>
              <a:t>A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>
                <a:solidFill>
                  <a:schemeClr val="accent1"/>
                </a:solidFill>
              </a:rPr>
              <a:t>AN </a:t>
            </a:r>
            <a:r>
              <a:rPr lang="sr-Latn-RS" dirty="0" err="1"/>
              <a:t>before</a:t>
            </a:r>
            <a:r>
              <a:rPr lang="sr-Latn-RS" dirty="0"/>
              <a:t> plural </a:t>
            </a:r>
            <a:r>
              <a:rPr lang="sr-Latn-RS" dirty="0" err="1"/>
              <a:t>nouns</a:t>
            </a:r>
            <a:endParaRPr lang="sr-Latn-RS" dirty="0"/>
          </a:p>
          <a:p>
            <a:r>
              <a:rPr lang="sr-Latn-RS" dirty="0"/>
              <a:t>Do </a:t>
            </a:r>
            <a:r>
              <a:rPr lang="sr-Latn-RS" dirty="0" err="1"/>
              <a:t>not</a:t>
            </a:r>
            <a:r>
              <a:rPr lang="sr-Latn-RS" dirty="0"/>
              <a:t> put </a:t>
            </a:r>
            <a:r>
              <a:rPr lang="sr-Latn-RS" dirty="0">
                <a:solidFill>
                  <a:schemeClr val="accent1"/>
                </a:solidFill>
              </a:rPr>
              <a:t>A</a:t>
            </a:r>
            <a:r>
              <a:rPr lang="sr-Latn-RS" dirty="0"/>
              <a:t>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>
                <a:solidFill>
                  <a:schemeClr val="accent1"/>
                </a:solidFill>
              </a:rPr>
              <a:t>AN</a:t>
            </a:r>
            <a:r>
              <a:rPr lang="sr-Latn-RS" dirty="0"/>
              <a:t> </a:t>
            </a:r>
            <a:r>
              <a:rPr lang="sr-Latn-RS" dirty="0" err="1"/>
              <a:t>before</a:t>
            </a:r>
            <a:r>
              <a:rPr lang="sr-Latn-RS" dirty="0"/>
              <a:t> </a:t>
            </a:r>
            <a:r>
              <a:rPr lang="sr-Latn-RS" dirty="0" err="1"/>
              <a:t>names</a:t>
            </a:r>
            <a:r>
              <a:rPr lang="sr-Latn-RS" dirty="0"/>
              <a:t>(</a:t>
            </a:r>
            <a:r>
              <a:rPr lang="sr-Latn-RS" dirty="0" err="1"/>
              <a:t>people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places</a:t>
            </a:r>
            <a:r>
              <a:rPr lang="sr-Latn-RS" dirty="0"/>
              <a:t>)</a:t>
            </a:r>
          </a:p>
          <a:p>
            <a:r>
              <a:rPr lang="sr-Latn-RS" dirty="0"/>
              <a:t>Do </a:t>
            </a:r>
            <a:r>
              <a:rPr lang="sr-Latn-RS" dirty="0" err="1"/>
              <a:t>not</a:t>
            </a:r>
            <a:r>
              <a:rPr lang="sr-Latn-RS" dirty="0"/>
              <a:t> put </a:t>
            </a:r>
            <a:r>
              <a:rPr lang="sr-Latn-RS" dirty="0">
                <a:solidFill>
                  <a:schemeClr val="accent1"/>
                </a:solidFill>
              </a:rPr>
              <a:t>A </a:t>
            </a:r>
            <a:r>
              <a:rPr lang="sr-Latn-RS" dirty="0" err="1"/>
              <a:t>or</a:t>
            </a:r>
            <a:r>
              <a:rPr lang="sr-Latn-RS" dirty="0"/>
              <a:t> </a:t>
            </a:r>
            <a:r>
              <a:rPr lang="sr-Latn-RS" dirty="0">
                <a:solidFill>
                  <a:schemeClr val="accent1"/>
                </a:solidFill>
              </a:rPr>
              <a:t>AN</a:t>
            </a:r>
            <a:r>
              <a:rPr lang="sr-Latn-RS" dirty="0"/>
              <a:t> </a:t>
            </a:r>
            <a:r>
              <a:rPr lang="sr-Latn-RS" dirty="0" err="1"/>
              <a:t>before</a:t>
            </a:r>
            <a:r>
              <a:rPr lang="sr-Latn-RS" dirty="0"/>
              <a:t> </a:t>
            </a:r>
            <a:r>
              <a:rPr lang="sr-Latn-RS" dirty="0" err="1"/>
              <a:t>non</a:t>
            </a:r>
            <a:r>
              <a:rPr lang="sr-Latn-RS" dirty="0"/>
              <a:t> </a:t>
            </a:r>
            <a:r>
              <a:rPr lang="sr-Latn-RS" dirty="0" err="1"/>
              <a:t>count</a:t>
            </a:r>
            <a:r>
              <a:rPr lang="sr-Latn-RS" dirty="0"/>
              <a:t> </a:t>
            </a:r>
            <a:r>
              <a:rPr lang="sr-Latn-RS" dirty="0" err="1"/>
              <a:t>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4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EF1219D3-606A-4B77-BDA3-99021BB9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example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8E4E3B8D-199F-401C-90CC-A59EF266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Lemons</a:t>
            </a:r>
            <a:r>
              <a:rPr lang="sr-Latn-RS" dirty="0"/>
              <a:t> are </a:t>
            </a:r>
            <a:r>
              <a:rPr lang="sr-Latn-RS" dirty="0" err="1"/>
              <a:t>yellow</a:t>
            </a:r>
            <a:r>
              <a:rPr lang="sr-Latn-RS" dirty="0"/>
              <a:t>.</a:t>
            </a:r>
          </a:p>
          <a:p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London</a:t>
            </a:r>
            <a:r>
              <a:rPr lang="sr-Latn-RS" dirty="0"/>
              <a:t> is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capital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England</a:t>
            </a:r>
            <a:r>
              <a:rPr lang="sr-Latn-RS" dirty="0"/>
              <a:t>.</a:t>
            </a:r>
          </a:p>
          <a:p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Peggy</a:t>
            </a:r>
            <a:r>
              <a:rPr lang="sr-Latn-RS" dirty="0"/>
              <a:t> is a </a:t>
            </a:r>
            <a:r>
              <a:rPr lang="sr-Latn-RS" dirty="0" err="1"/>
              <a:t>grandmother</a:t>
            </a:r>
            <a:r>
              <a:rPr lang="sr-Latn-RS" dirty="0"/>
              <a:t>.</a:t>
            </a:r>
          </a:p>
          <a:p>
            <a:r>
              <a:rPr lang="sr-Latn-RS" dirty="0"/>
              <a:t>His 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hair</a:t>
            </a:r>
            <a:r>
              <a:rPr lang="sr-Latn-RS" dirty="0"/>
              <a:t> is </a:t>
            </a:r>
            <a:r>
              <a:rPr lang="sr-Latn-RS" dirty="0" err="1"/>
              <a:t>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AA5D80C0-1F93-4155-B391-00440A9D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Чувар места за садржај 10">
            <a:extLst>
              <a:ext uri="{FF2B5EF4-FFF2-40B4-BE49-F238E27FC236}">
                <a16:creationId xmlns="" xmlns:a16="http://schemas.microsoft.com/office/drawing/2014/main" id="{1FBF544B-35FE-4F18-9E44-FA11772C0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65125"/>
            <a:ext cx="12082817" cy="5313442"/>
          </a:xfrm>
        </p:spPr>
      </p:pic>
    </p:spTree>
    <p:extLst>
      <p:ext uri="{BB962C8B-B14F-4D97-AF65-F5344CB8AC3E}">
        <p14:creationId xmlns:p14="http://schemas.microsoft.com/office/powerpoint/2010/main" val="105093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80CB8FAF-EC8A-4516-A6D9-A321D2BD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             THE</a:t>
            </a:r>
            <a:br>
              <a:rPr lang="sr-Latn-RS" dirty="0"/>
            </a:b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6BAADCB8-8074-4FD4-8A1F-813D3B1F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use</a:t>
            </a:r>
            <a:r>
              <a:rPr lang="sr-Latn-RS" dirty="0"/>
              <a:t> THE in front </a:t>
            </a:r>
            <a:r>
              <a:rPr lang="sr-Latn-RS" dirty="0" err="1"/>
              <a:t>of</a:t>
            </a:r>
            <a:r>
              <a:rPr lang="sr-Latn-RS" dirty="0"/>
              <a:t> a </a:t>
            </a:r>
            <a:r>
              <a:rPr lang="sr-Latn-RS" dirty="0" err="1"/>
              <a:t>noun</a:t>
            </a:r>
            <a:r>
              <a:rPr lang="sr-Latn-RS" dirty="0"/>
              <a:t> </a:t>
            </a:r>
            <a:r>
              <a:rPr lang="sr-Latn-RS" dirty="0" err="1"/>
              <a:t>when</a:t>
            </a:r>
            <a:r>
              <a:rPr lang="sr-Latn-RS" dirty="0"/>
              <a:t>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believe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b="1" dirty="0" err="1"/>
              <a:t>listener</a:t>
            </a:r>
            <a:r>
              <a:rPr lang="sr-Latn-RS" b="1" dirty="0"/>
              <a:t>/</a:t>
            </a:r>
            <a:r>
              <a:rPr lang="sr-Latn-RS" b="1" dirty="0" err="1"/>
              <a:t>reader</a:t>
            </a:r>
            <a:r>
              <a:rPr lang="sr-Latn-RS" b="1" dirty="0"/>
              <a:t> </a:t>
            </a:r>
            <a:r>
              <a:rPr lang="sr-Latn-RS" b="1" dirty="0" err="1"/>
              <a:t>knows</a:t>
            </a:r>
            <a:r>
              <a:rPr lang="sr-Latn-RS" dirty="0"/>
              <a:t> </a:t>
            </a:r>
            <a:r>
              <a:rPr lang="sr-Latn-RS" dirty="0" err="1"/>
              <a:t>exactly</a:t>
            </a:r>
            <a:r>
              <a:rPr lang="sr-Latn-RS" dirty="0"/>
              <a:t> </a:t>
            </a:r>
            <a:r>
              <a:rPr lang="sr-Latn-RS" dirty="0" err="1"/>
              <a:t>what</a:t>
            </a:r>
            <a:r>
              <a:rPr lang="sr-Latn-RS" dirty="0"/>
              <a:t> </a:t>
            </a:r>
            <a:r>
              <a:rPr lang="sr-Latn-RS" dirty="0" err="1"/>
              <a:t>we</a:t>
            </a:r>
            <a:r>
              <a:rPr lang="sr-Latn-RS" dirty="0"/>
              <a:t> are </a:t>
            </a:r>
            <a:r>
              <a:rPr lang="sr-Latn-RS" dirty="0" err="1"/>
              <a:t>referring</a:t>
            </a:r>
            <a:r>
              <a:rPr lang="sr-Latn-RS" dirty="0"/>
              <a:t> to </a:t>
            </a:r>
          </a:p>
          <a:p>
            <a:r>
              <a:rPr lang="sr-Latn-RS" dirty="0"/>
              <a:t>A)</a:t>
            </a:r>
            <a:r>
              <a:rPr lang="sr-Latn-RS" b="1" dirty="0" err="1"/>
              <a:t>because</a:t>
            </a:r>
            <a:r>
              <a:rPr lang="sr-Latn-RS" b="1" dirty="0"/>
              <a:t> </a:t>
            </a:r>
            <a:r>
              <a:rPr lang="sr-Latn-RS" b="1" dirty="0" err="1"/>
              <a:t>there</a:t>
            </a:r>
            <a:r>
              <a:rPr lang="sr-Latn-RS" b="1" dirty="0"/>
              <a:t> is </a:t>
            </a:r>
            <a:r>
              <a:rPr lang="sr-Latn-RS" b="1" dirty="0" err="1"/>
              <a:t>only</a:t>
            </a:r>
            <a:r>
              <a:rPr lang="sr-Latn-RS" b="1" dirty="0"/>
              <a:t> one</a:t>
            </a:r>
          </a:p>
          <a:p>
            <a:pPr marL="0" indent="0">
              <a:buNone/>
            </a:pPr>
            <a:r>
              <a:rPr lang="sr-Latn-RS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The</a:t>
            </a:r>
            <a:r>
              <a:rPr lang="sr-Latn-R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Moon</a:t>
            </a:r>
            <a:r>
              <a:rPr lang="sr-Latn-R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is </a:t>
            </a:r>
            <a:r>
              <a:rPr lang="sr-Latn-RS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very</a:t>
            </a:r>
            <a:r>
              <a:rPr lang="sr-Latn-R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bright</a:t>
            </a:r>
            <a:r>
              <a:rPr lang="sr-Latn-R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tonight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    </a:t>
            </a:r>
            <a:r>
              <a:rPr lang="sr-Latn-RS" dirty="0">
                <a:latin typeface="Bahnschrift SemiLight" panose="020B0502040204020203" pitchFamily="34" charset="0"/>
              </a:rPr>
              <a:t>B)</a:t>
            </a:r>
            <a:r>
              <a:rPr lang="sr-Latn-RS" dirty="0" err="1">
                <a:latin typeface="Bahnschrift SemiLight" panose="020B0502040204020203" pitchFamily="34" charset="0"/>
              </a:rPr>
              <a:t>Because</a:t>
            </a:r>
            <a:r>
              <a:rPr lang="sr-Latn-RS" dirty="0"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latin typeface="Bahnschrift SemiLight" panose="020B0502040204020203" pitchFamily="34" charset="0"/>
              </a:rPr>
              <a:t>there</a:t>
            </a:r>
            <a:r>
              <a:rPr lang="sr-Latn-RS" dirty="0">
                <a:latin typeface="Bahnschrift SemiLight" panose="020B0502040204020203" pitchFamily="34" charset="0"/>
              </a:rPr>
              <a:t> is </a:t>
            </a:r>
            <a:r>
              <a:rPr lang="sr-Latn-RS" dirty="0" err="1">
                <a:latin typeface="Bahnschrift SemiLight" panose="020B0502040204020203" pitchFamily="34" charset="0"/>
              </a:rPr>
              <a:t>only</a:t>
            </a:r>
            <a:r>
              <a:rPr lang="sr-Latn-RS" dirty="0">
                <a:latin typeface="Bahnschrift SemiLight" panose="020B0502040204020203" pitchFamily="34" charset="0"/>
              </a:rPr>
              <a:t> one in </a:t>
            </a:r>
            <a:r>
              <a:rPr lang="sr-Latn-RS" dirty="0" err="1">
                <a:latin typeface="Bahnschrift SemiLight" panose="020B0502040204020203" pitchFamily="34" charset="0"/>
              </a:rPr>
              <a:t>that</a:t>
            </a:r>
            <a:r>
              <a:rPr lang="sr-Latn-RS" dirty="0"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latin typeface="Bahnschrift SemiLight" panose="020B0502040204020203" pitchFamily="34" charset="0"/>
              </a:rPr>
              <a:t>context</a:t>
            </a:r>
            <a:endParaRPr lang="sr-Latn-RS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Look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at </a:t>
            </a:r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the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boy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over</a:t>
            </a:r>
            <a:r>
              <a:rPr 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there</a:t>
            </a:r>
            <a:r>
              <a:rPr lang="sr-Latn-RS" dirty="0">
                <a:latin typeface="Bahnschrift SemiLight" panose="020B0502040204020203" pitchFamily="34" charset="0"/>
              </a:rPr>
              <a:t>(=</a:t>
            </a:r>
            <a:r>
              <a:rPr lang="sr-Latn-RS" dirty="0" err="1">
                <a:latin typeface="Bahnschrift SemiLight" panose="020B0502040204020203" pitchFamily="34" charset="0"/>
              </a:rPr>
              <a:t>the</a:t>
            </a:r>
            <a:r>
              <a:rPr lang="sr-Latn-RS" dirty="0">
                <a:latin typeface="Bahnschrift SemiLight" panose="020B0502040204020203" pitchFamily="34" charset="0"/>
              </a:rPr>
              <a:t> </a:t>
            </a:r>
            <a:r>
              <a:rPr lang="sr-Latn-RS" dirty="0" err="1">
                <a:latin typeface="Bahnschrift SemiLight" panose="020B0502040204020203" pitchFamily="34" charset="0"/>
              </a:rPr>
              <a:t>boy</a:t>
            </a:r>
            <a:r>
              <a:rPr lang="sr-Latn-RS" dirty="0">
                <a:latin typeface="Bahnschrift SemiLight" panose="020B0502040204020203" pitchFamily="34" charset="0"/>
              </a:rPr>
              <a:t> I am </a:t>
            </a:r>
            <a:r>
              <a:rPr lang="sr-Latn-RS" dirty="0" err="1">
                <a:latin typeface="Bahnschrift SemiLight" panose="020B0502040204020203" pitchFamily="34" charset="0"/>
              </a:rPr>
              <a:t>pointing</a:t>
            </a:r>
            <a:r>
              <a:rPr lang="sr-Latn-RS" dirty="0">
                <a:latin typeface="Bahnschrift SemiLight" panose="020B0502040204020203" pitchFamily="34" charset="0"/>
              </a:rPr>
              <a:t> at </a:t>
            </a:r>
            <a:r>
              <a:rPr lang="sr-Latn-RS" dirty="0" err="1">
                <a:latin typeface="Bahnschrift SemiLight" panose="020B0502040204020203" pitchFamily="34" charset="0"/>
              </a:rPr>
              <a:t>you</a:t>
            </a:r>
            <a:r>
              <a:rPr lang="sr-Latn-RS" dirty="0">
                <a:latin typeface="Bahnschrift SemiLight" panose="020B0502040204020203" pitchFamily="34" charset="0"/>
              </a:rPr>
              <a:t>)</a:t>
            </a:r>
            <a:endParaRPr lang="en-US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8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502AD6D0-1005-4F00-B529-6F3F4D37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                           </a:t>
            </a:r>
            <a:r>
              <a:rPr lang="sr-Latn-RS" dirty="0" err="1">
                <a:latin typeface="Bernard MT Condensed" panose="02050806060905020404" pitchFamily="18" charset="0"/>
              </a:rPr>
              <a:t>The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2EC42FFC-3BB4-4DEA-A0C0-6FE741AA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err="1"/>
              <a:t>Refer</a:t>
            </a:r>
            <a:r>
              <a:rPr lang="sr-Latn-RS" dirty="0"/>
              <a:t> to </a:t>
            </a:r>
            <a:r>
              <a:rPr lang="sr-Latn-RS" dirty="0" err="1"/>
              <a:t>items</a:t>
            </a:r>
            <a:r>
              <a:rPr lang="sr-Latn-RS" dirty="0"/>
              <a:t> </a:t>
            </a:r>
            <a:r>
              <a:rPr lang="sr-Latn-RS" dirty="0" err="1"/>
              <a:t>that</a:t>
            </a:r>
            <a:r>
              <a:rPr lang="sr-Latn-RS" dirty="0"/>
              <a:t> are </a:t>
            </a:r>
            <a:r>
              <a:rPr lang="sr-Latn-RS" dirty="0" err="1"/>
              <a:t>mentioned</a:t>
            </a:r>
            <a:r>
              <a:rPr lang="sr-Latn-RS" dirty="0"/>
              <a:t> </a:t>
            </a:r>
            <a:r>
              <a:rPr lang="sr-Latn-RS" dirty="0" err="1"/>
              <a:t>earlier</a:t>
            </a:r>
            <a:endParaRPr lang="sr-Latn-RS" dirty="0"/>
          </a:p>
          <a:p>
            <a:endParaRPr lang="sr-Latn-RS" dirty="0"/>
          </a:p>
          <a:p>
            <a:r>
              <a:rPr lang="sr-Latn-RS" dirty="0" err="1">
                <a:latin typeface="Bernard MT Condensed" panose="02050806060905020404" pitchFamily="18" charset="0"/>
              </a:rPr>
              <a:t>This</a:t>
            </a:r>
            <a:r>
              <a:rPr lang="sr-Latn-RS" dirty="0">
                <a:latin typeface="Bernard MT Condensed" panose="02050806060905020404" pitchFamily="18" charset="0"/>
              </a:rPr>
              <a:t> is a </a:t>
            </a:r>
            <a:r>
              <a:rPr lang="sr-Latn-RS" dirty="0" err="1">
                <a:latin typeface="Bernard MT Condensed" panose="02050806060905020404" pitchFamily="18" charset="0"/>
              </a:rPr>
              <a:t>glass</a:t>
            </a:r>
            <a:r>
              <a:rPr lang="sr-Latn-RS" dirty="0">
                <a:latin typeface="Bernard MT Condensed" panose="02050806060905020404" pitchFamily="18" charset="0"/>
              </a:rPr>
              <a:t>. </a:t>
            </a:r>
            <a:r>
              <a:rPr lang="sr-Latn-RS" dirty="0" err="1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The</a:t>
            </a:r>
            <a:r>
              <a:rPr lang="sr-Latn-RS" dirty="0">
                <a:latin typeface="Bernard MT Condensed" panose="02050806060905020404" pitchFamily="18" charset="0"/>
              </a:rPr>
              <a:t> </a:t>
            </a:r>
            <a:r>
              <a:rPr lang="sr-Latn-RS" dirty="0" err="1">
                <a:latin typeface="Bernard MT Condensed" panose="02050806060905020404" pitchFamily="18" charset="0"/>
              </a:rPr>
              <a:t>glass</a:t>
            </a:r>
            <a:r>
              <a:rPr lang="sr-Latn-RS" dirty="0">
                <a:latin typeface="Bernard MT Condensed" panose="02050806060905020404" pitchFamily="18" charset="0"/>
              </a:rPr>
              <a:t> is </a:t>
            </a:r>
            <a:r>
              <a:rPr lang="sr-Latn-RS" dirty="0" err="1">
                <a:latin typeface="Bernard MT Condensed" panose="02050806060905020404" pitchFamily="18" charset="0"/>
              </a:rPr>
              <a:t>full</a:t>
            </a:r>
            <a:r>
              <a:rPr lang="sr-Latn-RS" dirty="0">
                <a:latin typeface="Bernard MT Condensed" panose="02050806060905020404" pitchFamily="18" charset="0"/>
              </a:rPr>
              <a:t>.</a:t>
            </a:r>
            <a:endParaRPr lang="en-US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6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658F55C5-6615-4EA3-A8C4-673EB717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HOMEWORK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2E93134C-1D47-492E-B4E3-09C3A381A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Student </a:t>
            </a:r>
            <a:r>
              <a:rPr lang="sr-Latn-RS" dirty="0" err="1"/>
              <a:t>Book</a:t>
            </a:r>
            <a:r>
              <a:rPr lang="sr-Latn-RS" dirty="0"/>
              <a:t> </a:t>
            </a:r>
            <a:r>
              <a:rPr lang="sr-Latn-RS" dirty="0" err="1"/>
              <a:t>page</a:t>
            </a:r>
            <a:r>
              <a:rPr lang="sr-Latn-RS" dirty="0"/>
              <a:t> 39 </a:t>
            </a:r>
          </a:p>
          <a:p>
            <a:r>
              <a:rPr lang="sr-Latn-RS" dirty="0"/>
              <a:t>GRAMMAR</a:t>
            </a:r>
          </a:p>
          <a:p>
            <a:r>
              <a:rPr lang="sr-Latn-RS" dirty="0" err="1"/>
              <a:t>Exercises</a:t>
            </a:r>
            <a:r>
              <a:rPr lang="sr-Latn-RS" dirty="0"/>
              <a:t> 1 </a:t>
            </a:r>
            <a:r>
              <a:rPr lang="sr-Latn-RS" dirty="0" err="1"/>
              <a:t>and</a:t>
            </a:r>
            <a:r>
              <a:rPr lang="sr-Latn-RS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0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385F813C-13FC-4B95-83D4-6E276C30E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="" xmlns:a16="http://schemas.microsoft.com/office/drawing/2014/main" id="{DC89DFAF-EA31-4871-B1B8-F99FD0F21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Слика 4">
            <a:extLst>
              <a:ext uri="{FF2B5EF4-FFF2-40B4-BE49-F238E27FC236}">
                <a16:creationId xmlns="" xmlns:a16="http://schemas.microsoft.com/office/drawing/2014/main" id="{51A49EEC-A403-4382-9FD0-3B90F9D8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655093"/>
            <a:ext cx="11109277" cy="56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A1DF8B1F-6E72-4741-8E86-E73061C6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49BF680D-A808-4B19-8753-09B12AF01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365124"/>
            <a:ext cx="11259403" cy="6281335"/>
          </a:xfrm>
        </p:spPr>
      </p:pic>
    </p:spTree>
    <p:extLst>
      <p:ext uri="{BB962C8B-B14F-4D97-AF65-F5344CB8AC3E}">
        <p14:creationId xmlns:p14="http://schemas.microsoft.com/office/powerpoint/2010/main" val="133648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3F6111C6-8F61-4376-9B49-59E725DD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</a:t>
            </a:r>
            <a:endParaRPr lang="en-US" dirty="0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E0338081-EC46-45CA-8C12-613063FD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8" y="483887"/>
            <a:ext cx="8360108" cy="6008988"/>
          </a:xfrm>
        </p:spPr>
      </p:pic>
    </p:spTree>
    <p:extLst>
      <p:ext uri="{BB962C8B-B14F-4D97-AF65-F5344CB8AC3E}">
        <p14:creationId xmlns:p14="http://schemas.microsoft.com/office/powerpoint/2010/main" val="172300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E714ECAD-065F-48F5-94D8-C833AAFE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92F67A9C-5860-46E0-88A3-3FE9342D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259308"/>
            <a:ext cx="11054686" cy="6598692"/>
          </a:xfrm>
        </p:spPr>
      </p:pic>
    </p:spTree>
    <p:extLst>
      <p:ext uri="{BB962C8B-B14F-4D97-AF65-F5344CB8AC3E}">
        <p14:creationId xmlns:p14="http://schemas.microsoft.com/office/powerpoint/2010/main" val="191000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60B278E2-A636-4DD0-9B4C-CBFF97A2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BE7C3F81-3EC9-46F6-A5BC-59FC4588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65126"/>
            <a:ext cx="11778018" cy="6492874"/>
          </a:xfrm>
        </p:spPr>
      </p:pic>
    </p:spTree>
    <p:extLst>
      <p:ext uri="{BB962C8B-B14F-4D97-AF65-F5344CB8AC3E}">
        <p14:creationId xmlns:p14="http://schemas.microsoft.com/office/powerpoint/2010/main" val="342804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53FD5422-25FC-47DB-BA03-2C88F5C7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55A7967C-7F7E-40E9-93C1-4C6C0476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65125"/>
            <a:ext cx="11559654" cy="6349573"/>
          </a:xfrm>
        </p:spPr>
      </p:pic>
    </p:spTree>
    <p:extLst>
      <p:ext uri="{BB962C8B-B14F-4D97-AF65-F5344CB8AC3E}">
        <p14:creationId xmlns:p14="http://schemas.microsoft.com/office/powerpoint/2010/main" val="22650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C61A09A0-14CA-4917-9A7B-D57CB89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="" xmlns:a16="http://schemas.microsoft.com/office/drawing/2014/main" id="{51CEF293-D26C-408B-A73D-620133DC5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191069"/>
            <a:ext cx="11150221" cy="6666931"/>
          </a:xfrm>
        </p:spPr>
      </p:pic>
    </p:spTree>
    <p:extLst>
      <p:ext uri="{BB962C8B-B14F-4D97-AF65-F5344CB8AC3E}">
        <p14:creationId xmlns:p14="http://schemas.microsoft.com/office/powerpoint/2010/main" val="652600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Јон">
  <a:themeElements>
    <a:clrScheme name="Ј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Ј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Ј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</TotalTime>
  <Words>259</Words>
  <Application>Microsoft Office PowerPoint</Application>
  <PresentationFormat>Widescreen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Bahnschrift SemiBold SemiConden</vt:lpstr>
      <vt:lpstr>Bahnschrift SemiLight</vt:lpstr>
      <vt:lpstr>Bernard MT Condensed</vt:lpstr>
      <vt:lpstr>Century Gothic</vt:lpstr>
      <vt:lpstr>Kristen ITC</vt:lpstr>
      <vt:lpstr>Wingdings 3</vt:lpstr>
      <vt:lpstr>Јон</vt:lpstr>
      <vt:lpstr>Open your SB  at page 38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WORDS </vt:lpstr>
      <vt:lpstr>   ARTICLES IN             ENGLISH</vt:lpstr>
      <vt:lpstr>        Definite Article: T H E                                </vt:lpstr>
      <vt:lpstr>                    A</vt:lpstr>
      <vt:lpstr>PowerPoint Presentation</vt:lpstr>
      <vt:lpstr>PowerPoint Presentation</vt:lpstr>
      <vt:lpstr>PowerPoint Presentation</vt:lpstr>
      <vt:lpstr>When we cannot use A or AN</vt:lpstr>
      <vt:lpstr>For example</vt:lpstr>
      <vt:lpstr>                THE </vt:lpstr>
      <vt:lpstr>                              The 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your books to page 38</dc:title>
  <dc:creator>Matija</dc:creator>
  <cp:lastModifiedBy>11. Kristina Mataruga</cp:lastModifiedBy>
  <cp:revision>17</cp:revision>
  <dcterms:created xsi:type="dcterms:W3CDTF">2020-11-15T18:03:20Z</dcterms:created>
  <dcterms:modified xsi:type="dcterms:W3CDTF">2020-11-23T14:14:02Z</dcterms:modified>
</cp:coreProperties>
</file>